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F477-7862-4263-AE1D-D9E59789552C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89B7-7811-4EA8-8B29-9E1E6CB17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E07CB-27C8-40EE-B599-6EE653D85F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2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AD3D-F7FE-470C-8513-8586E6B29D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4414-21B8-41F9-BFED-66D0308B5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Wild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kshs.org/portraits/graphics/homestead_gree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93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84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delsjourney.com/images/close-ups/us/travels_mw/homestead_act/1-7038_Homesteaders_and_Sod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39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New </a:t>
            </a:r>
            <a:r>
              <a:rPr lang="en-US" u="sng" dirty="0" smtClean="0"/>
              <a:t>technologies</a:t>
            </a:r>
            <a:r>
              <a:rPr lang="en-US" dirty="0" smtClean="0"/>
              <a:t> made farming on the Great Plains </a:t>
            </a:r>
            <a:r>
              <a:rPr lang="en-US" u="sng" dirty="0" smtClean="0"/>
              <a:t>profitable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Mechanical reaper</a:t>
            </a:r>
            <a:r>
              <a:rPr lang="en-US" dirty="0" smtClean="0"/>
              <a:t> = a harvesting machine to </a:t>
            </a:r>
            <a:r>
              <a:rPr lang="en-US" u="sng" dirty="0" smtClean="0"/>
              <a:t>cut wheat and corn</a:t>
            </a:r>
            <a:r>
              <a:rPr lang="en-US" dirty="0" smtClean="0"/>
              <a:t> more efficiently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Invented by Cyrus McCormick</a:t>
            </a:r>
          </a:p>
          <a:p>
            <a:pPr lvl="1"/>
            <a:r>
              <a:rPr lang="en-US" dirty="0" smtClean="0"/>
              <a:t>2. Railroads linked </a:t>
            </a:r>
            <a:r>
              <a:rPr lang="en-US" u="sng" dirty="0" smtClean="0"/>
              <a:t>resources</a:t>
            </a:r>
            <a:r>
              <a:rPr lang="en-US" dirty="0" smtClean="0"/>
              <a:t> and markets</a:t>
            </a:r>
          </a:p>
          <a:p>
            <a:pPr lvl="1">
              <a:buNone/>
            </a:pPr>
            <a:r>
              <a:rPr lang="en-US" dirty="0" smtClean="0"/>
              <a:t>		  - opened lands in the </a:t>
            </a:r>
            <a:r>
              <a:rPr lang="en-US" u="sng" dirty="0" smtClean="0"/>
              <a:t>west</a:t>
            </a:r>
            <a:r>
              <a:rPr lang="en-US" dirty="0" smtClean="0"/>
              <a:t> &amp; encouraged </a:t>
            </a:r>
            <a:r>
              <a:rPr lang="en-US" u="sng" dirty="0" smtClean="0"/>
              <a:t>settlement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5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ushistoryimages.com/images/mechanical-reaper/fullsize/mechanical-re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9548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09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novasyntech.com/images/McCormickreaper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989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53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users.humboldt.edu/ogayle/Hist%20111%20Images/RR1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02561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57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r>
              <a:rPr lang="en-US" sz="3000" dirty="0" smtClean="0"/>
              <a:t>C. Raising </a:t>
            </a:r>
            <a:r>
              <a:rPr lang="en-US" sz="3000" u="sng" dirty="0" smtClean="0"/>
              <a:t>cattle</a:t>
            </a:r>
            <a:r>
              <a:rPr lang="en-US" sz="3000" dirty="0" smtClean="0"/>
              <a:t> leads to the era of the </a:t>
            </a:r>
            <a:r>
              <a:rPr lang="en-US" sz="3000" u="sng" dirty="0" smtClean="0"/>
              <a:t>cowboy</a:t>
            </a:r>
            <a:endParaRPr lang="en-US" sz="3000" dirty="0" smtClean="0"/>
          </a:p>
          <a:p>
            <a:pPr lvl="1"/>
            <a:r>
              <a:rPr lang="en-US" dirty="0" smtClean="0"/>
              <a:t>1. Huge demand for beef in the Civil War</a:t>
            </a:r>
          </a:p>
          <a:p>
            <a:pPr lvl="1"/>
            <a:r>
              <a:rPr lang="en-US" dirty="0" smtClean="0"/>
              <a:t>2. RRs shipped the meat </a:t>
            </a:r>
            <a:r>
              <a:rPr lang="en-US" u="sng" dirty="0" smtClean="0"/>
              <a:t>quickly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3. </a:t>
            </a:r>
            <a:r>
              <a:rPr lang="en-US" u="sng" dirty="0" smtClean="0"/>
              <a:t>Long drive </a:t>
            </a:r>
            <a:r>
              <a:rPr lang="en-US" dirty="0" smtClean="0"/>
              <a:t>= cowboys herded Texas longhorns </a:t>
            </a:r>
            <a:r>
              <a:rPr lang="en-US" u="sng" dirty="0" smtClean="0"/>
              <a:t>to RR in Kansas</a:t>
            </a:r>
          </a:p>
          <a:p>
            <a:pPr lvl="1"/>
            <a:r>
              <a:rPr lang="en-US" dirty="0" smtClean="0"/>
              <a:t>4. “</a:t>
            </a:r>
            <a:r>
              <a:rPr lang="en-US" u="sng" dirty="0" smtClean="0"/>
              <a:t>barbed wire</a:t>
            </a:r>
            <a:r>
              <a:rPr lang="en-US" dirty="0" smtClean="0"/>
              <a:t>” – </a:t>
            </a:r>
            <a:r>
              <a:rPr lang="en-US" u="sng" dirty="0" smtClean="0"/>
              <a:t>cheap fences to protect fields from cattle herds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4618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im.glogster.com/media/11/44/16/53/44165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29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www.theoldwestgallery.com/catalog/small2333cowb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66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11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spartacus.schoolnet.co.uk/WWcowb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695527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24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 </a:t>
            </a:r>
            <a:r>
              <a:rPr lang="en-US" u="sng" dirty="0" smtClean="0"/>
              <a:t>Civil War</a:t>
            </a:r>
            <a:r>
              <a:rPr lang="en-US" dirty="0" smtClean="0"/>
              <a:t>, settlers streamed into the lands between the Mississippi R. and the Rockies, better known as the </a:t>
            </a:r>
            <a:r>
              <a:rPr lang="en-US" u="sng" dirty="0" smtClean="0"/>
              <a:t>Great Plains</a:t>
            </a:r>
            <a:r>
              <a:rPr lang="en-US" dirty="0" smtClean="0"/>
              <a:t>. 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bbc.co.uk/schools/gcsebitesize/history/images/hist_cat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5605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74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assadtexaslonghorns.com/pictures/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4" y="609600"/>
            <a:ext cx="9133036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572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laed.uscourts.gov/200th/interesting/Slaughter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663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16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 In </a:t>
            </a:r>
            <a:r>
              <a:rPr lang="en-US" u="sng" dirty="0" smtClean="0"/>
              <a:t>1890</a:t>
            </a:r>
            <a:r>
              <a:rPr lang="en-US" dirty="0" smtClean="0"/>
              <a:t>, the </a:t>
            </a:r>
            <a:r>
              <a:rPr lang="en-US" u="sng" dirty="0" smtClean="0"/>
              <a:t>Census</a:t>
            </a:r>
            <a:r>
              <a:rPr lang="en-US" dirty="0" smtClean="0"/>
              <a:t> Bureau reported that there was </a:t>
            </a:r>
            <a:r>
              <a:rPr lang="en-US" u="sng" dirty="0" smtClean="0"/>
              <a:t>no more frontier</a:t>
            </a:r>
            <a:r>
              <a:rPr lang="en-US" dirty="0" smtClean="0"/>
              <a:t> left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03607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s://www.census.gov/history/img/1890-map-distribution%20of%20germ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29" y="228600"/>
            <a:ext cx="9165329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9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Conflict with the </a:t>
            </a:r>
            <a:r>
              <a:rPr lang="en-US" u="sng" dirty="0" smtClean="0"/>
              <a:t>American Indians</a:t>
            </a:r>
            <a:endParaRPr lang="en-US" dirty="0" smtClean="0"/>
          </a:p>
          <a:p>
            <a:pPr lvl="1"/>
            <a:r>
              <a:rPr lang="en-US" dirty="0" smtClean="0"/>
              <a:t>1. Indians pushed onto </a:t>
            </a:r>
            <a:r>
              <a:rPr lang="en-US" u="sng" dirty="0" smtClean="0"/>
              <a:t>reservations</a:t>
            </a:r>
            <a:r>
              <a:rPr lang="en-US" dirty="0" smtClean="0"/>
              <a:t> deprived of hunting grounds for </a:t>
            </a:r>
            <a:r>
              <a:rPr lang="en-US" u="sng" dirty="0" smtClean="0"/>
              <a:t>buffalo</a:t>
            </a:r>
          </a:p>
          <a:p>
            <a:pPr lvl="1"/>
            <a:r>
              <a:rPr lang="en-US" dirty="0" smtClean="0"/>
              <a:t>2. U.S.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u="sng" dirty="0" smtClean="0"/>
              <a:t>broke treaties</a:t>
            </a:r>
            <a:r>
              <a:rPr lang="en-US" dirty="0" smtClean="0"/>
              <a:t> with the Indians &amp; had little respect for their </a:t>
            </a:r>
            <a:r>
              <a:rPr lang="en-US" u="sng" dirty="0" smtClean="0"/>
              <a:t>culture</a:t>
            </a:r>
          </a:p>
          <a:p>
            <a:pPr lvl="1"/>
            <a:r>
              <a:rPr lang="en-US" dirty="0" smtClean="0"/>
              <a:t>3. U.S</a:t>
            </a:r>
            <a:r>
              <a:rPr lang="en-US" smtClean="0"/>
              <a:t>. plan </a:t>
            </a:r>
            <a:r>
              <a:rPr lang="en-US" dirty="0" smtClean="0"/>
              <a:t>to </a:t>
            </a:r>
            <a:r>
              <a:rPr lang="en-US" u="sng" dirty="0" smtClean="0"/>
              <a:t>assimilate</a:t>
            </a:r>
            <a:r>
              <a:rPr lang="en-US" dirty="0" smtClean="0"/>
              <a:t> the Indians </a:t>
            </a:r>
            <a:r>
              <a:rPr lang="en-US" u="sng" dirty="0" smtClean="0"/>
              <a:t>failed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21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egendsofamerica.com/photos-nativeamerican/ApsarokeIndians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93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684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api.ning.com/files/csan022IgcZziTK7VsB-x60lL*Y2nvKdBXX18n7x6WJ6ecKWF7z7*kFl1Y8HDggGa1yU9f71DIWStskcJBmJaHmph-UrxLjM/nativeameric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7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73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http://4.bp.blogspot.com/_ZFRusSt6anQ/SPz2LVRIZII/AAAAAAAABl0/nTQtL0uxV0M/s400/he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4950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568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imgc.allpostersimages.com/images/P-473-488-90/53/5391/G3MJG00Z/posters/american-photographer-native-american-cree-people-of-western-canada-c-1890.jpg"/>
          <p:cNvPicPr>
            <a:picLocks noChangeAspect="1" noChangeArrowheads="1"/>
          </p:cNvPicPr>
          <p:nvPr/>
        </p:nvPicPr>
        <p:blipFill>
          <a:blip r:embed="rId2" cstate="print"/>
          <a:srcRect l="6838" t="3416" r="6838" b="3202"/>
          <a:stretch>
            <a:fillRect/>
          </a:stretch>
        </p:blipFill>
        <p:spPr bwMode="auto">
          <a:xfrm>
            <a:off x="228599" y="0"/>
            <a:ext cx="844704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42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6/6d/United_States_1865-18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09409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705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http://www.crimsonbamboo.com/wp-content/uploads/2011/09/September-4-2011-Pottowatomie-Indians-in-Western-clothing.jpg"/>
          <p:cNvPicPr>
            <a:picLocks noChangeAspect="1" noChangeArrowheads="1"/>
          </p:cNvPicPr>
          <p:nvPr/>
        </p:nvPicPr>
        <p:blipFill>
          <a:blip r:embed="rId2" cstate="print"/>
          <a:srcRect l="5145" t="4868" r="6109" b="9128"/>
          <a:stretch>
            <a:fillRect/>
          </a:stretch>
        </p:blipFill>
        <p:spPr bwMode="auto">
          <a:xfrm>
            <a:off x="0" y="0"/>
            <a:ext cx="89283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214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www.emersonkent.com/images/indian_posts_tri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4484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567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4.bp.blogspot.com/-_Xy8q6wEUTI/Tgckca6JlQI/AAAAAAAAKf8/SINuOJVNOv4/s1600/US%2B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322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740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http://nebraskahistory.org/images/publish/1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13193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373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1.bp.blogspot.com/-yz3lPhNRxw0/Ts_zdV0q3bI/AAAAAAAAKxE/DKDLlk7Jt2E/s1600/BuryMyHeartatWoundedKne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0680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indiancountrytodaymedianetwork.com/wp-content/uploads/2011/05/Screen-shot-2011-05-10-at-1.49.17-AM-615x3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236762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68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http://www.xtimeline.com/__UserPic_Large/72241/evt110519180501393.jpg"/>
          <p:cNvSpPr>
            <a:spLocks noChangeAspect="1" noChangeArrowheads="1"/>
          </p:cNvSpPr>
          <p:nvPr/>
        </p:nvSpPr>
        <p:spPr bwMode="auto">
          <a:xfrm>
            <a:off x="155575" y="-876300"/>
            <a:ext cx="3333750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48" name="Picture 4" descr="http://t0.gstatic.com/images?q=tbn:ANd9GcSwWjEIrkCM5XZN4zdFdvJU_4kBF4hBumRoBGh3naJ4UGVTNknJ6906Uq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3994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857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ttp://ictmncdn1.tgpstage1.com/sites/default/files/styles/article_header_image/public/uploads/2012/01/LO-RES-FEA-Photo-BIA-Schools-02-Carlisle-Indian-Students-1880-AP110930173197-3-e132760818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70579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540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upload.wikimedia.org/wikipedia/commons/0/02/Bia-map-indian-reservations-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93159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27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xroads.virginia.edu/~map/territory/us_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9548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40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867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A. Many </a:t>
            </a:r>
            <a:r>
              <a:rPr lang="en-US" sz="3000" u="sng" dirty="0" smtClean="0"/>
              <a:t>southerners</a:t>
            </a:r>
            <a:r>
              <a:rPr lang="en-US" sz="3000" dirty="0" smtClean="0"/>
              <a:t> and </a:t>
            </a:r>
            <a:r>
              <a:rPr lang="en-US" sz="3000" u="sng" dirty="0" smtClean="0"/>
              <a:t>freedmen</a:t>
            </a:r>
            <a:r>
              <a:rPr lang="en-US" sz="3000" dirty="0" smtClean="0"/>
              <a:t> took advantage of the </a:t>
            </a:r>
            <a:r>
              <a:rPr lang="en-US" sz="3000" u="sng" dirty="0" smtClean="0"/>
              <a:t>Homestead Act of 1862</a:t>
            </a:r>
            <a:r>
              <a:rPr lang="en-US" sz="3000" dirty="0" smtClean="0"/>
              <a:t>.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Federal </a:t>
            </a:r>
            <a:r>
              <a:rPr lang="en-US" u="sng" dirty="0" err="1" smtClean="0"/>
              <a:t>govt</a:t>
            </a:r>
            <a:r>
              <a:rPr lang="en-US" u="sng" dirty="0" smtClean="0"/>
              <a:t> offered 160 acres for free</a:t>
            </a:r>
            <a:r>
              <a:rPr lang="en-US" dirty="0" smtClean="0"/>
              <a:t> – had to live on &amp; farm the land for 5 years.</a:t>
            </a:r>
          </a:p>
          <a:p>
            <a:pPr lvl="1"/>
            <a:r>
              <a:rPr lang="en-US" dirty="0" smtClean="0"/>
              <a:t>2. Difficult life (</a:t>
            </a:r>
            <a:r>
              <a:rPr lang="en-US" u="sng" dirty="0" smtClean="0"/>
              <a:t>few trees, limited water, extreme temps.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3. </a:t>
            </a:r>
            <a:r>
              <a:rPr lang="en-US" u="sng" dirty="0" smtClean="0"/>
              <a:t>Sodbusters</a:t>
            </a:r>
            <a:r>
              <a:rPr lang="en-US" dirty="0" smtClean="0"/>
              <a:t> (built houses out of chunks of Earth) often lost homesteads b/c of </a:t>
            </a:r>
            <a:r>
              <a:rPr lang="en-US" u="sng" dirty="0" smtClean="0"/>
              <a:t>drought, erosion, &amp; overuse of the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2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ourdocuments.gov/document_data/document_images/doc_03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04230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0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archives.gov/education/lessons/homestead-act/images/homestead-certific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16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0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archives.gov/education/lessons/homestead-act/images/homesteading-fami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9273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47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cantonasylumforinsaneindians.com/history_blog/wp-content/uploads/2012/07/An-Acceptable-Dwelling-Under-the-Homestead-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3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28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On-screen Show (4:3)</PresentationFormat>
  <Paragraphs>22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Wild 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Wild West</dc:title>
  <dc:creator>hooksal</dc:creator>
  <cp:lastModifiedBy>hooksal</cp:lastModifiedBy>
  <cp:revision>1</cp:revision>
  <dcterms:created xsi:type="dcterms:W3CDTF">2014-10-21T14:31:34Z</dcterms:created>
  <dcterms:modified xsi:type="dcterms:W3CDTF">2014-10-21T14:32:14Z</dcterms:modified>
</cp:coreProperties>
</file>