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73" r:id="rId6"/>
    <p:sldId id="264" r:id="rId7"/>
    <p:sldId id="258" r:id="rId8"/>
    <p:sldId id="265" r:id="rId9"/>
    <p:sldId id="266" r:id="rId10"/>
    <p:sldId id="267" r:id="rId11"/>
    <p:sldId id="259" r:id="rId12"/>
    <p:sldId id="260" r:id="rId13"/>
    <p:sldId id="268" r:id="rId14"/>
    <p:sldId id="269" r:id="rId15"/>
    <p:sldId id="270" r:id="rId16"/>
    <p:sldId id="271" r:id="rId17"/>
    <p:sldId id="26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7C0F52-6C4C-4218-8833-C00789EEEFC6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6F98EE-4CD4-469C-B192-E843663BC9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supreme+court+sotomayor&amp;source=images&amp;cd=&amp;cad=rja&amp;docid=qBVYrlFI9TFVwM&amp;tbnid=MKPDvyYALPP47M:&amp;ved=0CAUQjRw&amp;url=http://en.wikipedia.org/wiki/Sonia_Sotomayor&amp;ei=vzyIUf_LDLj94API-4CAAw&amp;bvm=bv.45960087,d.dmg&amp;psig=AFQjCNGOpSd8KAC1KVKqE541JhAQQtFfyw&amp;ust=136796933084870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supreme+court+roe+v+wade&amp;source=images&amp;cd=&amp;cad=rja&amp;docid=E2rSGsYNTjtIRM&amp;tbnid=l5LoidY9CrGilM:&amp;ved=0CAUQjRw&amp;url=http://www.cnn.com/2013/01/22/health/roe-wade-abortion-timeline&amp;ei=Cz2IUcvPJ8LE4AP8g4CQCw&amp;bvm=bv.45960087,d.dmg&amp;psig=AFQjCNHQOlnDhqi41GdlCqJjsmhr7CK4Mw&amp;ust=136796941347317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supreme+court+roe+v+wade&amp;source=images&amp;cd=&amp;cad=rja&amp;docid=m760jLLwCGuUqM&amp;tbnid=1a5_hdpqEDVhdM:&amp;ved=0CAUQjRw&amp;url=http://blog.silive.com/sinotebook/2008/08/as_part_of_president_bushs.html&amp;ei=VT2IUbafCLij4APrjoCIDw&amp;bvm=bv.45960087,d.dmg&amp;psig=AFQjCNHQOlnDhqi41GdlCqJjsmhr7CK4Mw&amp;ust=136796941347317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supreme+court+johnson+vs+texas&amp;source=images&amp;cd=&amp;cad=rja&amp;docid=76bPzr7Xx3tYxM&amp;tbnid=BMfAcqBqrMHJHM:&amp;ved=0CAUQjRw&amp;url=http://www.sodahead.com/united-states/sodahead-slideshow-10-biggest-supreme-court-decisions-did-they-get-it-right-or-wrong/blog-318053/&amp;ei=xT2IUfTTH7XA4AOb-YGoBA&amp;bvm=bv.45960087,d.dmg&amp;psig=AFQjCNGp0lRY5T6Q-ZqeP3x3mOOZ6CHuZg&amp;ust=136796957841334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supreme+court+flag+burning&amp;source=images&amp;cd=&amp;cad=rja&amp;docid=Omi3LcW18oS7dM&amp;tbnid=u9qXPUxp8ZyQEM:&amp;ved=0CAUQjRw&amp;url=http://forums.military.com/eve/forums/a/tpc/f/69719858/m/7640010182001&amp;ei=UD6IUcemOqrC4APq4YG4Cg&amp;bvm=bv.45960087,d.dmg&amp;psig=AFQjCNEJzYAdN4Kt7YLABxama9nS--3v1g&amp;ust=136796969036811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united+states+v.+nixon&amp;source=images&amp;cd=&amp;cad=rja&amp;docid=8GKf1MArHeyzcM&amp;tbnid=cGGM4kQMferEZM:&amp;ved=0CAUQjRw&amp;url=http://www.glogster.com/old/view?nickname=thesanders96&amp;title=us-v-nixon/&amp;ei=mT6IUcGlHarC4APq4YG4Cg&amp;bvm=bv.45960087,d.dmg&amp;psig=AFQjCNG5-gQ44G0mC_5xlo-UzwcRmr6XSQ&amp;ust=136796980159150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supreme+court&amp;source=images&amp;cd=&amp;cad=rja&amp;docid=Nue3QuK1rVjPSM&amp;tbnid=bGwqzjlUHoNgdM:&amp;ved=0CAUQjRw&amp;url=http://ffrf.org/faq/freethought/item/15139-did-you-know&amp;ei=yzuIUcneL-qi4APD44CQBw&amp;bvm=bv.45960087,d.dmg&amp;psig=AFQjCNEXVXPP02FB2zkAee-XNBXCSRx1fQ&amp;ust=136796900399908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docid=ojd8Gou2rU351M&amp;tbnid=QhYIgEJlGM4RPM:&amp;ved=0CAUQjRw&amp;url=http://en.wikipedia.org/wiki/List_of_Justices_of_the_Supreme_Court_of_the_United_States&amp;ei=WxR2U86mCZaoyAS0soJI&amp;bvm=bv.66699033,d.aWw&amp;psig=AFQjCNG6ZkPTRjqX4MiTdlEaO0h38dxTcQ&amp;ust=140033377852024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supreme+court+thomas&amp;source=images&amp;cd=&amp;cad=rja&amp;docid=hQvRCbOXATrnrM&amp;tbnid=HRfuLmm7nhcFlM:&amp;ved=0CAUQjRw&amp;url=http://www.zimbio.com/pictures/pBMRg0VAKtV/Supreme+Court+Justices+Pose+Group+Photo/exGN517rpbM/Clarence+Thomas&amp;ei=DjyIUZGUKu284AO45IG4Aw&amp;bvm=bv.45960087,d.dmg&amp;psig=AFQjCNEhAsk-ZUg7iRlHk8mGe1dN-ES3lw&amp;ust=136796915635377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supreme+court+sandra+day+o'connor&amp;source=images&amp;cd=&amp;cad=rja&amp;docid=bbhHhrQ1Ei-NJM&amp;tbnid=h8l4xS0c5Uk2WM:&amp;ved=0CAUQjRw&amp;url=http://www.addictinginfo.org/2013/04/29/sandra-day-oconnor-admits-supreme-court-added-to-the-problem-by-taking-on-bush-v-gore/&amp;ei=WTyIUaKMMfX_4APo0IGQDw&amp;bvm=bv.45960087,d.dmg&amp;psig=AFQjCNEanUDCH6jCSTU-D47YaGBHb6Lcyg&amp;ust=136796920169600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supreme+court+ginsburg&amp;source=images&amp;cd=&amp;cad=rja&amp;docid=NlUC__t2TyCB_M&amp;tbnid=OvAwBOrXa2OKQM:&amp;ved=0CAUQjRw&amp;url=http://www.alexanderz.net/scotus/ginsburg.htm&amp;ei=kjyIUfTiJbPj4AOe04Fo&amp;bvm=bv.45960087,d.dmg&amp;psig=AFQjCNFVcnvAeRKdPG_MlccWqGQRsJmNCQ&amp;ust=136796929187157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Supreme Court Rules!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1/15/Sonia_Sotomayor_in_SCOTUS_robe.jpg/220px-Sonia_Sotomayor_in_SCOTUS_ro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Importance of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Extending civil rights since </a:t>
            </a:r>
            <a:r>
              <a:rPr lang="en-US" sz="2800" b="1" dirty="0" smtClean="0"/>
              <a:t>Brown</a:t>
            </a:r>
            <a:r>
              <a:rPr lang="en-US" sz="2800" dirty="0" smtClean="0"/>
              <a:t>, 1954.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1964 Civil Rights </a:t>
            </a:r>
            <a:r>
              <a:rPr lang="en-US" sz="2600" dirty="0" smtClean="0"/>
              <a:t>Act = equal employment for women &amp; minorities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2. Protecting individual rights </a:t>
            </a:r>
            <a:r>
              <a:rPr lang="en-US" sz="2800" u="sng" dirty="0" smtClean="0"/>
              <a:t>in the Constitution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Right to Privacy </a:t>
            </a:r>
            <a:r>
              <a:rPr lang="en-US" sz="2600" dirty="0" smtClean="0"/>
              <a:t>is protected </a:t>
            </a:r>
          </a:p>
          <a:p>
            <a:pPr lvl="1">
              <a:buNone/>
            </a:pPr>
            <a:r>
              <a:rPr lang="en-US" sz="2600" dirty="0" smtClean="0"/>
              <a:t>		(</a:t>
            </a:r>
            <a:r>
              <a:rPr lang="en-US" sz="2600" u="sng" dirty="0" smtClean="0"/>
              <a:t>Roe vs. Wade </a:t>
            </a:r>
            <a:r>
              <a:rPr lang="en-US" sz="2600" dirty="0" smtClean="0"/>
              <a:t>(1973) –woman’s right to have an 	abortion)</a:t>
            </a:r>
          </a:p>
          <a:p>
            <a:pPr lvl="1"/>
            <a:r>
              <a:rPr lang="en-US" sz="2600" dirty="0" smtClean="0"/>
              <a:t>b. Freedom of speech/expression is protected </a:t>
            </a:r>
          </a:p>
          <a:p>
            <a:pPr lvl="1">
              <a:buNone/>
            </a:pPr>
            <a:r>
              <a:rPr lang="en-US" sz="2600" dirty="0" smtClean="0"/>
              <a:t>		(Texas vs. Johnson (1989) – it is legal to </a:t>
            </a:r>
            <a:r>
              <a:rPr lang="en-US" sz="2600" u="sng" dirty="0" smtClean="0"/>
              <a:t>burn the </a:t>
            </a:r>
            <a:r>
              <a:rPr lang="en-US" sz="2600" dirty="0" smtClean="0"/>
              <a:t>	</a:t>
            </a:r>
            <a:r>
              <a:rPr lang="en-US" sz="2600" u="sng" dirty="0" smtClean="0"/>
              <a:t>American flag</a:t>
            </a:r>
            <a:r>
              <a:rPr lang="en-US" sz="26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2.cdn.turner.com/cnn/dam/assets/130121140045-supreme-court-roe-wade-pro-choice-activists-story-t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21173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og.silive.com/sinotebook/2008/08/0827-reverse-ro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6996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s.sodahead.com/slideshows/000000595/american-flag-burning-supreme-court-13524380347_xlar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399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sdsite.com/politics/f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77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 Judicial review </a:t>
            </a:r>
            <a:r>
              <a:rPr lang="en-US" sz="2800" u="sng" dirty="0" smtClean="0"/>
              <a:t>invalidates laws that exceed their constitutional authority</a:t>
            </a:r>
            <a:r>
              <a:rPr lang="en-US" sz="2800" dirty="0" smtClean="0"/>
              <a:t>  </a:t>
            </a:r>
          </a:p>
          <a:p>
            <a:pPr>
              <a:buNone/>
            </a:pPr>
            <a:r>
              <a:rPr lang="en-US" sz="2800" dirty="0" smtClean="0"/>
              <a:t>		(United States v. Nixon (1974) – president 	forced to release </a:t>
            </a:r>
            <a:r>
              <a:rPr lang="en-US" sz="2800" u="sng" dirty="0" smtClean="0"/>
              <a:t>Watergate</a:t>
            </a:r>
            <a:r>
              <a:rPr lang="en-US" sz="2800" dirty="0" smtClean="0"/>
              <a:t> tapes)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f067b.medialib.glogster.com/media/63/636ac551c0e2cd604783ae25beafd156cf2e07ae38ccb9c25773012cc6a5915d/nixontime-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5181600" cy="6827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Membership on the </a:t>
            </a:r>
            <a:r>
              <a:rPr lang="en-US" u="sng" dirty="0" smtClean="0"/>
              <a:t>Supreme Court</a:t>
            </a:r>
            <a:r>
              <a:rPr lang="en-US" dirty="0" smtClean="0"/>
              <a:t> has changed in recent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Nine justices make the decisions that can have a broad impact on society</a:t>
            </a:r>
          </a:p>
          <a:p>
            <a:r>
              <a:rPr lang="en-US" sz="2800" dirty="0" smtClean="0"/>
              <a:t>2. Until 1967, </a:t>
            </a:r>
            <a:r>
              <a:rPr lang="en-US" sz="2800" u="sng" dirty="0" smtClean="0"/>
              <a:t>only white males</a:t>
            </a:r>
            <a:r>
              <a:rPr lang="en-US" sz="2800" dirty="0" smtClean="0"/>
              <a:t> served on the bench</a:t>
            </a:r>
          </a:p>
          <a:p>
            <a:r>
              <a:rPr lang="en-US" sz="2800" dirty="0" smtClean="0"/>
              <a:t>3. Today, the court is more </a:t>
            </a:r>
            <a:r>
              <a:rPr lang="en-US" sz="2800" u="sng" dirty="0" smtClean="0"/>
              <a:t>diverse, includes women &amp; men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Clarence Thomas</a:t>
            </a:r>
            <a:r>
              <a:rPr lang="en-US" sz="2600" dirty="0" smtClean="0"/>
              <a:t> is the only African-American justice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frf.org/uploads/images/Did_You_Know/supreme_cou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4/43/Supreme_Court_US_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399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enumclaw.com/wp-content/uploads/420-Supreme-Court-current-justices.imgcache.rev131739795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6353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4.pictures.zimbio.com/gi/Supreme+Court+Justices+Pose+Group+Photo+exGN517rpbM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6917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4. In 1981, </a:t>
            </a:r>
            <a:r>
              <a:rPr lang="en-US" sz="2800" u="sng" dirty="0" smtClean="0"/>
              <a:t>Sandra Day O’Connor</a:t>
            </a:r>
            <a:r>
              <a:rPr lang="en-US" sz="2800" dirty="0" smtClean="0"/>
              <a:t>, became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female</a:t>
            </a:r>
          </a:p>
          <a:p>
            <a:pPr lvl="1"/>
            <a:r>
              <a:rPr lang="en-US" sz="2600" dirty="0" smtClean="0"/>
              <a:t>a. In 1993, </a:t>
            </a:r>
            <a:r>
              <a:rPr lang="en-US" sz="2600" u="sng" dirty="0" smtClean="0"/>
              <a:t>Ruth Bader Ginsburg</a:t>
            </a:r>
            <a:r>
              <a:rPr lang="en-US" sz="2600" dirty="0" smtClean="0"/>
              <a:t> became a member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dirty="0" smtClean="0"/>
              <a:t>In</a:t>
            </a:r>
            <a:r>
              <a:rPr lang="en-US" sz="2600" dirty="0" smtClean="0"/>
              <a:t> </a:t>
            </a:r>
            <a:r>
              <a:rPr lang="en-US" sz="2600" dirty="0" smtClean="0"/>
              <a:t>2010, </a:t>
            </a:r>
            <a:r>
              <a:rPr lang="en-US" sz="2600" u="sng" dirty="0" smtClean="0"/>
              <a:t>Sonia </a:t>
            </a:r>
            <a:r>
              <a:rPr lang="en-US" sz="2600" u="sng" dirty="0" err="1" smtClean="0"/>
              <a:t>Sotomayer</a:t>
            </a:r>
            <a:r>
              <a:rPr lang="en-US" sz="2600" u="sng" dirty="0" smtClean="0"/>
              <a:t> (Hispanic</a:t>
            </a:r>
            <a:r>
              <a:rPr lang="en-US" sz="2600" u="sng" dirty="0" smtClean="0"/>
              <a:t>)</a:t>
            </a:r>
            <a:r>
              <a:rPr lang="en-US" sz="2600" dirty="0" smtClean="0"/>
              <a:t> became a member</a:t>
            </a:r>
            <a:endParaRPr lang="en-US" sz="2600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ddictinginfo.org/wp-content/uploads/2013/04/Sandra_Day_Oconno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01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lexanderz.net/scotus/images/ginsbu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3088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</TotalTime>
  <Words>160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The Supreme Court Rules!</vt:lpstr>
      <vt:lpstr>A. Membership on the Supreme Court has changed in recent decades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Importance of Supreme Court Decisions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Supreme Court Rules!</dc:title>
  <dc:creator>Aaron</dc:creator>
  <cp:lastModifiedBy>hooksal</cp:lastModifiedBy>
  <cp:revision>5</cp:revision>
  <dcterms:created xsi:type="dcterms:W3CDTF">2013-04-20T18:45:29Z</dcterms:created>
  <dcterms:modified xsi:type="dcterms:W3CDTF">2015-01-04T21:43:27Z</dcterms:modified>
</cp:coreProperties>
</file>