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BE14-E15A-4888-8EE4-B2C5A428A6C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EBA3-9502-45F1-8458-83359533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2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BE14-E15A-4888-8EE4-B2C5A428A6C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EBA3-9502-45F1-8458-83359533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0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BE14-E15A-4888-8EE4-B2C5A428A6C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EBA3-9502-45F1-8458-83359533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2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BE14-E15A-4888-8EE4-B2C5A428A6C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EBA3-9502-45F1-8458-83359533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0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BE14-E15A-4888-8EE4-B2C5A428A6C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EBA3-9502-45F1-8458-83359533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2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BE14-E15A-4888-8EE4-B2C5A428A6C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EBA3-9502-45F1-8458-83359533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8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BE14-E15A-4888-8EE4-B2C5A428A6C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EBA3-9502-45F1-8458-83359533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0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BE14-E15A-4888-8EE4-B2C5A428A6C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EBA3-9502-45F1-8458-83359533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8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BE14-E15A-4888-8EE4-B2C5A428A6C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EBA3-9502-45F1-8458-83359533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4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BE14-E15A-4888-8EE4-B2C5A428A6C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EBA3-9502-45F1-8458-83359533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0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BE14-E15A-4888-8EE4-B2C5A428A6C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EBA3-9502-45F1-8458-83359533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8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8BE14-E15A-4888-8EE4-B2C5A428A6C2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9EBA3-9502-45F1-8458-83359533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1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7/77/JCCalhoun-1822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//upload.wikimedia.org/wikipedia/commons/8/8d/Election_in_House1824-Large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Common Man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VUS.6 D,E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9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8786" name="Picture 2" descr="http://static.neatorama.com/images/2008-01/jackson-vs-ada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5" y="914400"/>
            <a:ext cx="9122535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441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1858" name="Picture 2" descr="http://www.wnpt.org/productions/rachel/images/aj-bplace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963655" cy="66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831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7762" name="Picture 2" descr="http://upload.wikimedia.org/wikipedia/commons/3/33/184_black_coff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542"/>
            <a:ext cx="4114800" cy="6842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024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9810" name="Picture 2" descr="http://1.bp.blogspot.com/-FDFgk4mRoo0/TwS6B7WbYmI/AAAAAAAAKVc/2cYdaHNv_Hw/s1600/Rachel_Donelson_Jackson_by_Ralph_E._W._Ea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79854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685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0836" name="Picture 4" descr="http://upload.wikimedia.org/wikipedia/commons/9/9f/1828_Electoral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67148" cy="670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448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</a:t>
            </a:r>
            <a:r>
              <a:rPr lang="en-US" u="sng" dirty="0" smtClean="0"/>
              <a:t>Jackson Takes Office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458200" cy="4389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</a:t>
            </a:r>
            <a:r>
              <a:rPr lang="en-US" sz="2800" b="1" dirty="0" smtClean="0"/>
              <a:t>Spoils System </a:t>
            </a:r>
            <a:r>
              <a:rPr lang="en-US" sz="2800" dirty="0" smtClean="0"/>
              <a:t>= </a:t>
            </a:r>
            <a:r>
              <a:rPr lang="en-US" sz="2800" u="sng" dirty="0" smtClean="0"/>
              <a:t>rewards given to campaign supporters</a:t>
            </a:r>
            <a:endParaRPr lang="en-US" sz="2800" dirty="0" smtClean="0"/>
          </a:p>
          <a:p>
            <a:r>
              <a:rPr lang="en-US" sz="2800" dirty="0" smtClean="0"/>
              <a:t>2. “Democratic” beliefs – </a:t>
            </a:r>
            <a:r>
              <a:rPr lang="en-US" sz="2800" u="sng" dirty="0" smtClean="0"/>
              <a:t>every (white, male) citizen</a:t>
            </a:r>
            <a:r>
              <a:rPr lang="en-US" sz="2800" dirty="0" smtClean="0"/>
              <a:t> should participate in </a:t>
            </a:r>
            <a:r>
              <a:rPr lang="en-US" sz="2800" u="sng" dirty="0" err="1" smtClean="0"/>
              <a:t>gov’t</a:t>
            </a:r>
            <a:endParaRPr lang="en-US" sz="2800" u="sng" dirty="0" smtClean="0"/>
          </a:p>
          <a:p>
            <a:pPr lvl="1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Excluded: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women, blacks, &amp; Indians</a:t>
            </a:r>
          </a:p>
          <a:p>
            <a:r>
              <a:rPr lang="en-US" dirty="0" smtClean="0"/>
              <a:t>3.  “King Andrew” – criticized for using veto power too often</a:t>
            </a:r>
          </a:p>
          <a:p>
            <a:pPr lvl="1"/>
            <a:r>
              <a:rPr lang="en-US" dirty="0" smtClean="0"/>
              <a:t>eliminated the Bank of the Unites States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8342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882" name="Picture 2" descr="http://upload.wikimedia.org/wikipedia/commons/thumb/4/43/In_memorium--our_civil_service_as_it_was.JPG/350px-In_memorium--our_civil_service_as_it_w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9" y="0"/>
            <a:ext cx="452033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317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3906" name="Picture 2" descr="http://www.smilepolitely.com/images/uploads/opinion/2009/02-Feb/20dollarb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532" y="1219200"/>
            <a:ext cx="9213532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772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http://www.kirkwood.k12.mo.us/parent_student/KHS/plattes/topics7and8/topics7and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57607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752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4930" name="Picture 2" descr="http://www.archives.gov/exhibits/treasures_of_congress/Images/page_9/3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494693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31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82000" cy="1143000"/>
          </a:xfrm>
        </p:spPr>
        <p:txBody>
          <a:bodyPr>
            <a:noAutofit/>
          </a:bodyPr>
          <a:lstStyle/>
          <a:p>
            <a:r>
              <a:rPr lang="en-US" sz="4300" dirty="0" smtClean="0"/>
              <a:t>A. </a:t>
            </a:r>
            <a:r>
              <a:rPr lang="en-US" sz="4300" u="sng" dirty="0" smtClean="0"/>
              <a:t>Controversy in the Election of 1824</a:t>
            </a:r>
            <a:endParaRPr lang="en-US" sz="43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Jackson won the most </a:t>
            </a:r>
            <a:r>
              <a:rPr lang="en-US" sz="2800" u="sng" dirty="0" smtClean="0"/>
              <a:t>popular</a:t>
            </a:r>
            <a:r>
              <a:rPr lang="en-US" sz="2800" dirty="0" smtClean="0"/>
              <a:t> votes, but NOT an </a:t>
            </a:r>
            <a:r>
              <a:rPr lang="en-US" sz="2800" u="sng" dirty="0" smtClean="0"/>
              <a:t>electoral majority</a:t>
            </a:r>
          </a:p>
          <a:p>
            <a:r>
              <a:rPr lang="en-US" sz="2800" dirty="0" smtClean="0"/>
              <a:t>2. </a:t>
            </a:r>
            <a:r>
              <a:rPr lang="en-US" sz="2800" u="sng" dirty="0" smtClean="0"/>
              <a:t>John Quincy Adams became president – “Corrupt Bargain”</a:t>
            </a:r>
          </a:p>
          <a:p>
            <a:r>
              <a:rPr lang="en-US" sz="2800" dirty="0" smtClean="0"/>
              <a:t>3. Jackson formed the “</a:t>
            </a:r>
            <a:r>
              <a:rPr lang="en-US" sz="2800" u="sng" dirty="0" smtClean="0"/>
              <a:t>Democratic Party</a:t>
            </a:r>
            <a:r>
              <a:rPr lang="en-US" sz="28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846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D. </a:t>
            </a:r>
            <a:r>
              <a:rPr lang="en-US" u="sng" dirty="0" smtClean="0"/>
              <a:t>Nullification Crisis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7630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1. SC upset by </a:t>
            </a:r>
            <a:r>
              <a:rPr lang="en-US" sz="2800" u="sng" dirty="0" smtClean="0"/>
              <a:t>tariff</a:t>
            </a:r>
          </a:p>
          <a:p>
            <a:r>
              <a:rPr lang="en-US" sz="2800" dirty="0" smtClean="0"/>
              <a:t>2. V.P., John Calhoun offered the idea of </a:t>
            </a:r>
            <a:r>
              <a:rPr lang="en-US" sz="2800" u="sng" dirty="0" smtClean="0"/>
              <a:t>nullification</a:t>
            </a:r>
            <a:r>
              <a:rPr lang="en-US" sz="2800" dirty="0" smtClean="0"/>
              <a:t> </a:t>
            </a:r>
          </a:p>
          <a:p>
            <a:pPr lvl="1">
              <a:buNone/>
            </a:pPr>
            <a:r>
              <a:rPr lang="en-US" sz="2600" dirty="0" smtClean="0"/>
              <a:t>– </a:t>
            </a:r>
            <a:r>
              <a:rPr lang="en-US" sz="2600" u="sng" dirty="0" smtClean="0"/>
              <a:t>states</a:t>
            </a:r>
            <a:r>
              <a:rPr lang="en-US" sz="2600" dirty="0" smtClean="0"/>
              <a:t> can </a:t>
            </a:r>
            <a:r>
              <a:rPr lang="en-US" sz="2600" u="sng" dirty="0" smtClean="0"/>
              <a:t>invalidate a federal law</a:t>
            </a:r>
          </a:p>
          <a:p>
            <a:r>
              <a:rPr lang="en-US" sz="2800" dirty="0" smtClean="0"/>
              <a:t>3. </a:t>
            </a:r>
            <a:r>
              <a:rPr lang="en-US" sz="2800" u="sng" dirty="0" smtClean="0"/>
              <a:t>Jackson</a:t>
            </a:r>
            <a:r>
              <a:rPr lang="en-US" sz="2800" dirty="0" smtClean="0"/>
              <a:t> threatened to send </a:t>
            </a:r>
            <a:r>
              <a:rPr lang="en-US" sz="2800" u="sng" dirty="0" smtClean="0"/>
              <a:t>troops</a:t>
            </a:r>
            <a:r>
              <a:rPr lang="en-US" sz="2800" dirty="0" smtClean="0"/>
              <a:t> to collect the tax</a:t>
            </a:r>
          </a:p>
          <a:p>
            <a:r>
              <a:rPr lang="en-US" sz="2800" dirty="0" smtClean="0"/>
              <a:t>4. A </a:t>
            </a:r>
            <a:r>
              <a:rPr lang="en-US" sz="2800" u="sng" dirty="0" smtClean="0"/>
              <a:t>deal</a:t>
            </a:r>
            <a:r>
              <a:rPr lang="en-US" sz="2800" dirty="0" smtClean="0"/>
              <a:t> was negotiated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17275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le:JCCalhoun-182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561498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363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http://upload.wikimedia.org/wikipedia/commons/thumb/6/67/John_C_Calhoun_by_Mathew_Brady,_March_1849-crop.jpg/220px-John_C_Calhoun_by_Mathew_Brady,_March_1849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33130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713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</a:t>
            </a:r>
            <a:r>
              <a:rPr lang="en-US" u="sng" dirty="0" smtClean="0"/>
              <a:t>Policy Towards Indians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In 1830, the govt. forced tribes to </a:t>
            </a:r>
            <a:r>
              <a:rPr lang="en-US" sz="2800" u="sng" dirty="0" smtClean="0"/>
              <a:t>relocate to Oklahoma</a:t>
            </a:r>
          </a:p>
          <a:p>
            <a:r>
              <a:rPr lang="en-US" sz="2800" dirty="0" smtClean="0"/>
              <a:t>2. </a:t>
            </a:r>
            <a:r>
              <a:rPr lang="en-US" sz="2800" b="1" dirty="0" smtClean="0"/>
              <a:t>Trail of Tears </a:t>
            </a:r>
            <a:r>
              <a:rPr lang="en-US" sz="2800" dirty="0" smtClean="0"/>
              <a:t>(1838-1839) – about </a:t>
            </a:r>
            <a:r>
              <a:rPr lang="en-US" sz="2800" u="sng" dirty="0" smtClean="0"/>
              <a:t>4,000 Cherokee</a:t>
            </a:r>
            <a:r>
              <a:rPr lang="en-US" sz="2800" dirty="0" smtClean="0"/>
              <a:t> died during march </a:t>
            </a:r>
            <a:r>
              <a:rPr lang="en-US" sz="2800" u="sng" dirty="0" smtClean="0"/>
              <a:t>from GA to OK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Indian Removal Act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3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4" name="Picture 6" descr="http://moodle.galenaparkisd.com/pluginfile.php/28609/mod_resource/content/0/trail_of_tears_ma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255872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85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The Trail of Te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449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&quot;The Trail&quot; - AR - ANPA 2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7696200" cy="577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133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</a:t>
            </a:r>
            <a:r>
              <a:rPr lang="en-US" u="sng" dirty="0" smtClean="0"/>
              <a:t>Formation of New Parties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915400" cy="4389120"/>
          </a:xfrm>
        </p:spPr>
        <p:txBody>
          <a:bodyPr/>
          <a:lstStyle/>
          <a:p>
            <a:r>
              <a:rPr lang="en-US" sz="3000" dirty="0" smtClean="0"/>
              <a:t>The </a:t>
            </a:r>
            <a:r>
              <a:rPr lang="en-US" sz="3000" u="sng" dirty="0" smtClean="0"/>
              <a:t>Federalist</a:t>
            </a:r>
            <a:r>
              <a:rPr lang="en-US" sz="3000" dirty="0" smtClean="0"/>
              <a:t> Party disappeared &amp; new parties formed:</a:t>
            </a:r>
            <a:endParaRPr lang="en-US" sz="3000" u="sng" dirty="0" smtClean="0"/>
          </a:p>
          <a:p>
            <a:pPr lvl="1"/>
            <a:r>
              <a:rPr lang="en-US" sz="2800" dirty="0" smtClean="0"/>
              <a:t>1. </a:t>
            </a:r>
            <a:r>
              <a:rPr lang="en-US" sz="2800" b="1" u="sng" dirty="0" smtClean="0"/>
              <a:t>Whigs</a:t>
            </a:r>
            <a:r>
              <a:rPr lang="en-US" sz="2800" dirty="0" smtClean="0"/>
              <a:t> = favored </a:t>
            </a:r>
            <a:r>
              <a:rPr lang="en-US" sz="2800" u="sng" dirty="0" smtClean="0"/>
              <a:t>industrial</a:t>
            </a:r>
            <a:r>
              <a:rPr lang="en-US" sz="2800" dirty="0" smtClean="0"/>
              <a:t> &amp; </a:t>
            </a:r>
            <a:r>
              <a:rPr lang="en-US" sz="2800" u="sng" dirty="0" smtClean="0"/>
              <a:t>commercial</a:t>
            </a:r>
            <a:r>
              <a:rPr lang="en-US" sz="2800" dirty="0" smtClean="0"/>
              <a:t> development</a:t>
            </a:r>
          </a:p>
          <a:p>
            <a:pPr lvl="1"/>
            <a:r>
              <a:rPr lang="en-US" sz="2800" dirty="0" smtClean="0"/>
              <a:t>2. </a:t>
            </a:r>
            <a:r>
              <a:rPr lang="en-US" sz="2800" b="1" u="sng" dirty="0" smtClean="0"/>
              <a:t>Know-Nothings</a:t>
            </a:r>
            <a:r>
              <a:rPr lang="en-US" sz="2800" dirty="0" smtClean="0"/>
              <a:t> = hated </a:t>
            </a:r>
            <a:r>
              <a:rPr lang="en-US" sz="2800" u="sng" dirty="0" smtClean="0"/>
              <a:t>Catholics</a:t>
            </a:r>
            <a:r>
              <a:rPr lang="en-US" sz="2800" dirty="0" smtClean="0"/>
              <a:t> &amp; </a:t>
            </a:r>
            <a:r>
              <a:rPr lang="en-US" sz="2800" u="sng" dirty="0" smtClean="0"/>
              <a:t>immigrants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27796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6194" name="Picture 2" descr="http://25.media.tumblr.com/tumblr_mb1e6zJnsK1rg3gobo3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5105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44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5170" name="Picture 2" descr="http://2.bp.blogspot.com/_p7wPtHjQvfE/SlT69r9B5_I/AAAAAAAACM4/kDqZQjgLGK4/s400/Andrew+Jack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54939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062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42" name="Picture 2" descr="http://bill.ballpaul.net/iaph/main.php?g2_view=core.DownloadItem&amp;g2_itemId=428&amp;g2_serialNumber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028" cy="670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924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http://www.historicalplacesinamerica.com/files/2012/10/The-Hermi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25749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308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http://image2.findagrave.com/photos250/photos/2011/207/534_131182194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455984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655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http://3.bp.blogspot.com/_BPqoQcwqX2U/S7IWtoAkT0I/AAAAAAAAAB0/7U2ifurt0NI/s320/Whig_Par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6066790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95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http://www.batr.org/sitebuildercontent/sitebuilderpictures/know-not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219776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458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http://distributedrepublic.net/sites/all/files/ir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477220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371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5714" name="Picture 2" descr="File:Election in House1824-Larg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22535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483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www.ucl.ac.uk/USHistory/Building/Images/182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6153" cy="66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475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thumb/1/1b/John_Quincy_Adams_-_copy_of_1843_Philip_Haas_Daguerreotype.jpg/220px-John_Quincy_Adams_-_copy_of_1843_Philip_Haas_Daguerreoty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4953000" cy="6866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603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618" name="Picture 2" descr="http://www.nndb.com/people/813/000049666/c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639738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42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npt.org/productions/rachel/campaign/images/sewmouth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50233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599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B. </a:t>
            </a:r>
            <a:r>
              <a:rPr lang="en-US" u="sng" dirty="0" smtClean="0"/>
              <a:t>Election of 1828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</a:t>
            </a:r>
            <a:r>
              <a:rPr lang="en-US" sz="2800" b="1" dirty="0" smtClean="0"/>
              <a:t>Franchise Extended </a:t>
            </a:r>
            <a:r>
              <a:rPr lang="en-US" sz="2800" dirty="0" smtClean="0"/>
              <a:t>= eliminated </a:t>
            </a:r>
            <a:r>
              <a:rPr lang="en-US" sz="2800" u="sng" dirty="0" smtClean="0"/>
              <a:t>property </a:t>
            </a:r>
            <a:r>
              <a:rPr lang="en-US" sz="2800" dirty="0" smtClean="0"/>
              <a:t>requirement - </a:t>
            </a:r>
            <a:r>
              <a:rPr lang="en-US" sz="2800" u="sng" dirty="0" smtClean="0"/>
              <a:t>poor white men</a:t>
            </a:r>
            <a:r>
              <a:rPr lang="en-US" sz="2800" dirty="0" smtClean="0"/>
              <a:t> could vote  - </a:t>
            </a:r>
            <a:r>
              <a:rPr lang="en-US" sz="2800" u="sng" dirty="0" smtClean="0"/>
              <a:t>3x as many votes</a:t>
            </a:r>
            <a:r>
              <a:rPr lang="en-US" sz="2800" dirty="0" smtClean="0"/>
              <a:t> in 1828</a:t>
            </a:r>
          </a:p>
          <a:p>
            <a:r>
              <a:rPr lang="en-US" sz="2800" dirty="0" smtClean="0"/>
              <a:t>2. Jackson = “</a:t>
            </a:r>
            <a:r>
              <a:rPr lang="en-US" sz="2800" b="1" dirty="0" smtClean="0"/>
              <a:t>Common Man</a:t>
            </a:r>
            <a:r>
              <a:rPr lang="en-US" sz="2800" dirty="0" smtClean="0"/>
              <a:t>”</a:t>
            </a:r>
            <a:endParaRPr lang="en-US" sz="2800" u="sng" dirty="0" smtClean="0"/>
          </a:p>
          <a:p>
            <a:pPr lvl="1"/>
            <a:r>
              <a:rPr lang="en-US" sz="2600" dirty="0" smtClean="0"/>
              <a:t>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26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Self-made man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a </a:t>
            </a:r>
            <a:r>
              <a:rPr lang="en-US" sz="26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war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hero</a:t>
            </a:r>
            <a:endParaRPr lang="en-US" sz="2600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dirty="0" smtClean="0"/>
              <a:t>3.  Jackson became the </a:t>
            </a:r>
            <a:r>
              <a:rPr lang="en-US" sz="2800" u="sng" dirty="0" smtClean="0"/>
              <a:t>7</a:t>
            </a:r>
            <a:r>
              <a:rPr lang="en-US" sz="2800" u="sng" baseline="30000" dirty="0" smtClean="0"/>
              <a:t>th</a:t>
            </a:r>
            <a:r>
              <a:rPr lang="en-US" sz="2800" dirty="0" smtClean="0"/>
              <a:t> President</a:t>
            </a:r>
          </a:p>
        </p:txBody>
      </p:sp>
    </p:spTree>
    <p:extLst>
      <p:ext uri="{BB962C8B-B14F-4D97-AF65-F5344CB8AC3E}">
        <p14:creationId xmlns:p14="http://schemas.microsoft.com/office/powerpoint/2010/main" val="73733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</TotalTime>
  <Words>277</Words>
  <Application>Microsoft Office PowerPoint</Application>
  <PresentationFormat>On-screen Show (4:3)</PresentationFormat>
  <Paragraphs>31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The Common Man</vt:lpstr>
      <vt:lpstr>A. Controversy in the Election of 1824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Election of 1828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Jackson Takes Office</vt:lpstr>
      <vt:lpstr>PowerPoint Presentation</vt:lpstr>
      <vt:lpstr>PowerPoint Presentation</vt:lpstr>
      <vt:lpstr>PowerPoint Presentation</vt:lpstr>
      <vt:lpstr>PowerPoint Presentation</vt:lpstr>
      <vt:lpstr>D. Nullification Crisis</vt:lpstr>
      <vt:lpstr>PowerPoint Presentation</vt:lpstr>
      <vt:lpstr>PowerPoint Presentation</vt:lpstr>
      <vt:lpstr>E. Policy Towards Indians</vt:lpstr>
      <vt:lpstr>PowerPoint Presentation</vt:lpstr>
      <vt:lpstr>PowerPoint Presentation</vt:lpstr>
      <vt:lpstr>PowerPoint Presentation</vt:lpstr>
      <vt:lpstr>F. Formation of New Parties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Common Man</dc:title>
  <dc:creator>hooksal</dc:creator>
  <cp:lastModifiedBy>hooksal</cp:lastModifiedBy>
  <cp:revision>1</cp:revision>
  <dcterms:created xsi:type="dcterms:W3CDTF">2014-09-30T00:52:26Z</dcterms:created>
  <dcterms:modified xsi:type="dcterms:W3CDTF">2014-09-30T00:57:31Z</dcterms:modified>
</cp:coreProperties>
</file>