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C500-DD5B-432C-83CC-6D6044DCE78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577-1EEC-4055-AD35-58D924BB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C500-DD5B-432C-83CC-6D6044DCE78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577-1EEC-4055-AD35-58D924BB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C500-DD5B-432C-83CC-6D6044DCE78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577-1EEC-4055-AD35-58D924BB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4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C500-DD5B-432C-83CC-6D6044DCE78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577-1EEC-4055-AD35-58D924BB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2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C500-DD5B-432C-83CC-6D6044DCE78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577-1EEC-4055-AD35-58D924BB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4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C500-DD5B-432C-83CC-6D6044DCE78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577-1EEC-4055-AD35-58D924BB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1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C500-DD5B-432C-83CC-6D6044DCE78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577-1EEC-4055-AD35-58D924BB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9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C500-DD5B-432C-83CC-6D6044DCE78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577-1EEC-4055-AD35-58D924BB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C500-DD5B-432C-83CC-6D6044DCE78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577-1EEC-4055-AD35-58D924BB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6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C500-DD5B-432C-83CC-6D6044DCE78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577-1EEC-4055-AD35-58D924BB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3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C500-DD5B-432C-83CC-6D6044DCE78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577-1EEC-4055-AD35-58D924BB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3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BC500-DD5B-432C-83CC-6D6044DCE78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C3577-1EEC-4055-AD35-58D924BB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7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to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jaha.org/edu/discovery_center/work/img/mill_exterior/images/28_blastfurnace7_orebr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490" y="0"/>
            <a:ext cx="883951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9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immigrants contribute to America’s industrial growth?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u="sng" dirty="0" smtClean="0"/>
              <a:t>Chinese workers helped build the Transcontinental RR</a:t>
            </a:r>
          </a:p>
          <a:p>
            <a:r>
              <a:rPr lang="en-US" dirty="0" smtClean="0"/>
              <a:t>2. </a:t>
            </a:r>
            <a:r>
              <a:rPr lang="en-US" u="sng" dirty="0" smtClean="0"/>
              <a:t>Slavs, Italians, &amp; Poles worked in coal mines of the East</a:t>
            </a:r>
          </a:p>
          <a:p>
            <a:r>
              <a:rPr lang="en-US" dirty="0" smtClean="0"/>
              <a:t>3. </a:t>
            </a:r>
            <a:r>
              <a:rPr lang="en-US" u="sng" dirty="0" smtClean="0"/>
              <a:t>Worked in the textile &amp; steel mills of the Northeastern cities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4332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www.educationscotland.gov.uk/Images/juteworks_tcm4-572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672" y="304800"/>
            <a:ext cx="9160672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56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mlbenson.wordpress.ncsu.edu/files/2012/09/1900-WV-Miner-Demograph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7314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75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stories.washingtonhistory.org/Railroads/images/Pullquotes/immigration-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65561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85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Ellis Island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Where is it located?</a:t>
            </a:r>
          </a:p>
          <a:p>
            <a:pPr lvl="1"/>
            <a:r>
              <a:rPr lang="en-US" sz="2600" u="sng" dirty="0" smtClean="0"/>
              <a:t>Port of entry in New York Harbor</a:t>
            </a:r>
          </a:p>
          <a:p>
            <a:r>
              <a:rPr lang="en-US" sz="2800" dirty="0" smtClean="0"/>
              <a:t>How long was it open?</a:t>
            </a:r>
          </a:p>
          <a:p>
            <a:pPr lvl="1"/>
            <a:r>
              <a:rPr lang="en-US" sz="2600" u="sng" dirty="0" smtClean="0"/>
              <a:t>1892-1954</a:t>
            </a:r>
          </a:p>
          <a:p>
            <a:r>
              <a:rPr lang="en-US" sz="2800" dirty="0" smtClean="0"/>
              <a:t>What is its purpose?</a:t>
            </a:r>
          </a:p>
          <a:p>
            <a:pPr lvl="1"/>
            <a:r>
              <a:rPr lang="en-US" sz="2600" u="sng" dirty="0" smtClean="0"/>
              <a:t>To process and screen immigrants before they enter the US</a:t>
            </a:r>
          </a:p>
          <a:p>
            <a:r>
              <a:rPr lang="en-US" sz="2800" dirty="0" smtClean="0"/>
              <a:t>How many immigrants entered the U.S. this way?</a:t>
            </a:r>
          </a:p>
          <a:p>
            <a:pPr lvl="1"/>
            <a:r>
              <a:rPr lang="en-US" sz="2600" u="sng" dirty="0" smtClean="0"/>
              <a:t>Over 12 million immigrants</a:t>
            </a:r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42174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aerial 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24" y="533400"/>
            <a:ext cx="9155324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81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latinamericanstudies.org/ellis-island/ellis-island-no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4914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0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0" name="Picture 2" descr="http://teacher.scholastic.com/activities/immigration/timeline_photos/1892_small_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463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6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Old Immigrants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8200" y="533400"/>
            <a:ext cx="4292241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 Immigrants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4475163"/>
          </a:xfrm>
        </p:spPr>
        <p:txBody>
          <a:bodyPr>
            <a:normAutofit/>
          </a:bodyPr>
          <a:lstStyle/>
          <a:p>
            <a:r>
              <a:rPr lang="en-US" b="1" dirty="0" smtClean="0"/>
              <a:t>When? </a:t>
            </a:r>
            <a:r>
              <a:rPr lang="en-US" dirty="0" smtClean="0"/>
              <a:t>– before 1871</a:t>
            </a:r>
          </a:p>
          <a:p>
            <a:r>
              <a:rPr lang="en-US" b="1" dirty="0" smtClean="0"/>
              <a:t>Where? </a:t>
            </a:r>
            <a:r>
              <a:rPr lang="en-US" dirty="0" smtClean="0"/>
              <a:t>– came from Northern &amp; Western Europe</a:t>
            </a:r>
          </a:p>
          <a:p>
            <a:r>
              <a:rPr lang="en-US" b="1" dirty="0" smtClean="0"/>
              <a:t>Examples:</a:t>
            </a:r>
          </a:p>
          <a:p>
            <a:pPr>
              <a:buNone/>
            </a:pPr>
            <a:r>
              <a:rPr lang="en-US" dirty="0" smtClean="0"/>
              <a:t>	England – 13 colonies</a:t>
            </a:r>
          </a:p>
          <a:p>
            <a:pPr>
              <a:buNone/>
            </a:pPr>
            <a:r>
              <a:rPr lang="en-US" dirty="0" smtClean="0"/>
              <a:t>	Ireland – 1840s potato famine</a:t>
            </a:r>
          </a:p>
          <a:p>
            <a:pPr>
              <a:buNone/>
            </a:pPr>
            <a:r>
              <a:rPr lang="en-US" dirty="0" smtClean="0"/>
              <a:t>	Germany – Midwest &amp; farms</a:t>
            </a:r>
          </a:p>
          <a:p>
            <a:pPr>
              <a:buNone/>
            </a:pPr>
            <a:r>
              <a:rPr lang="en-US" dirty="0" smtClean="0"/>
              <a:t>	Norway /Sweden – Scandinavians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495270" cy="5008563"/>
          </a:xfrm>
        </p:spPr>
        <p:txBody>
          <a:bodyPr>
            <a:normAutofit/>
          </a:bodyPr>
          <a:lstStyle/>
          <a:p>
            <a:r>
              <a:rPr lang="en-US" b="1" dirty="0" smtClean="0"/>
              <a:t>When? </a:t>
            </a:r>
            <a:r>
              <a:rPr lang="en-US" dirty="0" smtClean="0"/>
              <a:t>– 1871 to 1921</a:t>
            </a:r>
          </a:p>
          <a:p>
            <a:r>
              <a:rPr lang="en-US" b="1" dirty="0" smtClean="0"/>
              <a:t>Where? </a:t>
            </a:r>
            <a:r>
              <a:rPr lang="en-US" dirty="0" smtClean="0"/>
              <a:t>Southern &amp; Eastern Europe as well as Asia</a:t>
            </a:r>
          </a:p>
          <a:p>
            <a:r>
              <a:rPr lang="en-US" b="1" dirty="0" smtClean="0"/>
              <a:t>Examples: </a:t>
            </a:r>
          </a:p>
          <a:p>
            <a:r>
              <a:rPr lang="en-US" dirty="0" smtClean="0"/>
              <a:t>Italy – Catholics</a:t>
            </a:r>
          </a:p>
          <a:p>
            <a:r>
              <a:rPr lang="en-US" dirty="0" smtClean="0"/>
              <a:t>Greece</a:t>
            </a:r>
          </a:p>
          <a:p>
            <a:r>
              <a:rPr lang="en-US" dirty="0" smtClean="0"/>
              <a:t>Russia – Jews</a:t>
            </a:r>
          </a:p>
          <a:p>
            <a:r>
              <a:rPr lang="en-US" dirty="0" smtClean="0"/>
              <a:t>Poland, Hungary, &amp; Yugoslavia – poor </a:t>
            </a:r>
            <a:r>
              <a:rPr lang="en-US" dirty="0" err="1" smtClean="0"/>
              <a:t>slavic</a:t>
            </a:r>
            <a:r>
              <a:rPr lang="en-US" dirty="0" smtClean="0"/>
              <a:t> </a:t>
            </a:r>
            <a:r>
              <a:rPr lang="en-US" dirty="0" err="1" smtClean="0"/>
              <a:t>ppl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China &amp; Japan – Hawaii &amp; Cali.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2" name="Picture 2" descr="http://www.history.com/minisites/ellis-island/before-and-after/bef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221" y="914400"/>
            <a:ext cx="9175221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00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were immigrants screened before entering the U.S.?</a:t>
            </a:r>
          </a:p>
          <a:p>
            <a:pPr lvl="1"/>
            <a:r>
              <a:rPr lang="en-US" u="sng" dirty="0" smtClean="0"/>
              <a:t>Checked for diseases and their backgrounds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How did many immigrants get to Ellis Island?</a:t>
            </a:r>
          </a:p>
          <a:p>
            <a:pPr lvl="1"/>
            <a:r>
              <a:rPr lang="en-US" u="sng" dirty="0" smtClean="0">
                <a:solidFill>
                  <a:schemeClr val="bg1">
                    <a:lumMod val="65000"/>
                  </a:schemeClr>
                </a:solidFill>
              </a:rPr>
              <a:t>Poor immigrants could only afford 3</a:t>
            </a:r>
            <a:r>
              <a:rPr lang="en-US" u="sng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u="sng" dirty="0" smtClean="0">
                <a:solidFill>
                  <a:schemeClr val="bg1">
                    <a:lumMod val="65000"/>
                  </a:schemeClr>
                </a:solidFill>
              </a:rPr>
              <a:t> class tickets and rode beneath the decks</a:t>
            </a:r>
          </a:p>
          <a:p>
            <a:r>
              <a:rPr lang="en-US" sz="2800" dirty="0" smtClean="0"/>
              <a:t>Arriving in the harbor, what sight would they behold?</a:t>
            </a:r>
          </a:p>
          <a:p>
            <a:pPr lvl="1"/>
            <a:r>
              <a:rPr lang="en-US" sz="2600" u="sng" dirty="0" smtClean="0"/>
              <a:t>Statue of Liberty, gift from France in 1886</a:t>
            </a:r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11944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 descr="http://2.bp.blogspot.com/_TFSGsRRvCP8/R7C8-97kynI/AAAAAAAAAIw/Z9kF4DxNbfk/s640/Statue+of+Liberty+1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5724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55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On the pedestal of this statue is a poem by Emma Lazarus which reads:</a:t>
            </a:r>
          </a:p>
          <a:p>
            <a:pPr>
              <a:buNone/>
            </a:pPr>
            <a:r>
              <a:rPr lang="en-US" sz="3000" dirty="0" smtClean="0"/>
              <a:t>	Give me your poor, tired your huddled masses yearning to be free…”</a:t>
            </a:r>
          </a:p>
          <a:p>
            <a:pPr>
              <a:buNone/>
            </a:pPr>
            <a:r>
              <a:rPr lang="en-US" sz="3000" dirty="0" smtClean="0"/>
              <a:t>	Explain its meaning.</a:t>
            </a:r>
          </a:p>
          <a:p>
            <a:r>
              <a:rPr lang="en-US" sz="3000" u="sng" dirty="0" smtClean="0"/>
              <a:t>It is welcoming others into the United States; freedom</a:t>
            </a:r>
          </a:p>
        </p:txBody>
      </p:sp>
    </p:spTree>
    <p:extLst>
      <p:ext uri="{BB962C8B-B14F-4D97-AF65-F5344CB8AC3E}">
        <p14:creationId xmlns:p14="http://schemas.microsoft.com/office/powerpoint/2010/main" val="28256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Immigration causes problems in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cities grew quickly?</a:t>
            </a:r>
          </a:p>
          <a:p>
            <a:pPr lvl="1"/>
            <a:r>
              <a:rPr lang="en-US" u="sng" dirty="0" smtClean="0"/>
              <a:t>New York</a:t>
            </a:r>
          </a:p>
          <a:p>
            <a:pPr lvl="1"/>
            <a:r>
              <a:rPr lang="en-US" u="sng" dirty="0" smtClean="0"/>
              <a:t>Pittsburgh</a:t>
            </a:r>
          </a:p>
          <a:p>
            <a:pPr lvl="1"/>
            <a:r>
              <a:rPr lang="en-US" u="sng" dirty="0" smtClean="0"/>
              <a:t>Chicago</a:t>
            </a:r>
          </a:p>
          <a:p>
            <a:pPr lvl="1"/>
            <a:r>
              <a:rPr lang="en-US" u="sng" dirty="0" smtClean="0"/>
              <a:t>Detroit</a:t>
            </a:r>
          </a:p>
          <a:p>
            <a:pPr lvl="1"/>
            <a:r>
              <a:rPr lang="en-US" u="sng" dirty="0" smtClean="0"/>
              <a:t>Cleveland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971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013325"/>
          </a:xfrm>
        </p:spPr>
        <p:txBody>
          <a:bodyPr>
            <a:normAutofit/>
          </a:bodyPr>
          <a:lstStyle/>
          <a:p>
            <a:r>
              <a:rPr lang="en-US" dirty="0" smtClean="0"/>
              <a:t>Why did immigrants settle in the cities?</a:t>
            </a:r>
          </a:p>
          <a:p>
            <a:pPr lvl="1"/>
            <a:r>
              <a:rPr lang="en-US" u="sng" dirty="0" smtClean="0"/>
              <a:t>Factories in large cities provided jobs, but living conditions were harsh</a:t>
            </a:r>
          </a:p>
          <a:p>
            <a:endParaRPr lang="en-US" u="sng" dirty="0" smtClean="0"/>
          </a:p>
          <a:p>
            <a:r>
              <a:rPr lang="en-US" dirty="0" smtClean="0"/>
              <a:t>What were some of the urban problems?</a:t>
            </a:r>
          </a:p>
          <a:p>
            <a:pPr lvl="1"/>
            <a:r>
              <a:rPr lang="en-US" u="sng" dirty="0" smtClean="0"/>
              <a:t>Lack of housing – overcrowded tenements &amp; slums</a:t>
            </a:r>
          </a:p>
          <a:p>
            <a:pPr lvl="1"/>
            <a:r>
              <a:rPr lang="en-US" u="sng" dirty="0" smtClean="0"/>
              <a:t>Lack of public services – sewage, clean water, transportation</a:t>
            </a:r>
          </a:p>
          <a:p>
            <a:pPr lvl="1"/>
            <a:r>
              <a:rPr lang="en-US" u="sng" dirty="0" smtClean="0"/>
              <a:t>Crime &amp; disease was rampant</a:t>
            </a:r>
          </a:p>
        </p:txBody>
      </p:sp>
    </p:spTree>
    <p:extLst>
      <p:ext uri="{BB962C8B-B14F-4D97-AF65-F5344CB8AC3E}">
        <p14:creationId xmlns:p14="http://schemas.microsoft.com/office/powerpoint/2010/main" val="23665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0" name="Picture 2" descr="http://static2.businessinsider.com/image/5097e18369bedde730000028-590/by-1900-carnegie-steel-produced-more-steel-than-all-of-great-bri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367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5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city built the nation’s first subway system? </a:t>
            </a:r>
          </a:p>
          <a:p>
            <a:pPr lvl="1"/>
            <a:r>
              <a:rPr lang="en-US" u="sng" dirty="0" smtClean="0"/>
              <a:t>New York City</a:t>
            </a:r>
          </a:p>
          <a:p>
            <a:r>
              <a:rPr lang="en-US" dirty="0" smtClean="0"/>
              <a:t>When?</a:t>
            </a:r>
          </a:p>
          <a:p>
            <a:pPr lvl="1"/>
            <a:r>
              <a:rPr lang="en-US" u="sng" dirty="0" smtClean="0"/>
              <a:t>1900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u="sng" dirty="0" smtClean="0"/>
              <a:t>Ease congestion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340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hudsonknowsbest.files.wordpress.com/2011/10/image-ahr0cdovl2jsdwjlzgj1awewmjo4my9pl0y2lzi4mzy4rkvfmzddnzk5ndgwota5nurbrkrfnjndlmpwzw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68" y="228600"/>
            <a:ext cx="9180868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75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to life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Define assimilation.</a:t>
            </a:r>
          </a:p>
          <a:p>
            <a:pPr lvl="1"/>
            <a:r>
              <a:rPr lang="en-US" sz="2600" u="sng" dirty="0" smtClean="0"/>
              <a:t>Adapt to and fit into new surroundings</a:t>
            </a:r>
          </a:p>
          <a:p>
            <a:r>
              <a:rPr lang="en-US" sz="2800" dirty="0" smtClean="0"/>
              <a:t>Describe the melting pot theory.</a:t>
            </a:r>
          </a:p>
          <a:p>
            <a:pPr lvl="1"/>
            <a:r>
              <a:rPr lang="en-US" sz="2600" u="sng" dirty="0" smtClean="0"/>
              <a:t>Idea a diverse mix of races, cultures, &amp; religions blend together to form American culture</a:t>
            </a:r>
          </a:p>
        </p:txBody>
      </p:sp>
    </p:spTree>
    <p:extLst>
      <p:ext uri="{BB962C8B-B14F-4D97-AF65-F5344CB8AC3E}">
        <p14:creationId xmlns:p14="http://schemas.microsoft.com/office/powerpoint/2010/main" val="24016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veryculture.com/multi/images/gema_02_img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74935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31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were ethnic neighborhoods?</a:t>
            </a:r>
          </a:p>
          <a:p>
            <a:pPr lvl="1"/>
            <a:r>
              <a:rPr lang="en-US" sz="2600" u="sng" dirty="0" smtClean="0"/>
              <a:t>City blocks made up of a certain ethnic group</a:t>
            </a:r>
          </a:p>
          <a:p>
            <a:pPr lvl="1"/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Ex. China Town, Little Italy, etc.</a:t>
            </a:r>
          </a:p>
          <a:p>
            <a:r>
              <a:rPr lang="en-US" sz="2800" dirty="0" smtClean="0"/>
              <a:t>Why were public schools essential to the process for assimilation?</a:t>
            </a:r>
          </a:p>
          <a:p>
            <a:pPr lvl="1"/>
            <a:r>
              <a:rPr lang="en-US" sz="2600" u="sng" dirty="0" smtClean="0"/>
              <a:t>Immigrants learned English, American customs, and became citizens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4" name="Picture 2" descr="http://cdn2-b.examiner.com/sites/default/files/styles/image_content_width/hash/3f/46/3f46e4217613781cb581f92641d535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734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27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Nativist</a:t>
            </a:r>
            <a:r>
              <a:rPr lang="en-US" dirty="0" smtClean="0"/>
              <a:t>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mmigrants often faced hostility and discrimination from </a:t>
            </a:r>
            <a:r>
              <a:rPr lang="en-US" sz="2800" u="sng" dirty="0" smtClean="0"/>
              <a:t>nativists (people born in the United States)</a:t>
            </a:r>
            <a:r>
              <a:rPr lang="en-US" sz="2800" dirty="0" smtClean="0"/>
              <a:t>.  WHY?</a:t>
            </a:r>
          </a:p>
          <a:p>
            <a:pPr lvl="1"/>
            <a:r>
              <a:rPr lang="en-US" sz="2600" u="sng" dirty="0" smtClean="0"/>
              <a:t>Looked &amp; sounded different (languages, foods, dress, customs)</a:t>
            </a:r>
          </a:p>
          <a:p>
            <a:pPr lvl="1"/>
            <a:r>
              <a:rPr lang="en-US" sz="2600" u="sng" dirty="0" smtClean="0"/>
              <a:t>Different beliefs (Jews, Catholics, Buddhists)</a:t>
            </a:r>
          </a:p>
          <a:p>
            <a:pPr lvl="1"/>
            <a:r>
              <a:rPr lang="en-US" sz="2600" u="sng" dirty="0" smtClean="0"/>
              <a:t>Willing to work for less pay (competition for jobs; lowered wages)</a:t>
            </a:r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24446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3.bp.blogspot.com/-8K9V6vr2JtU/UFhuX9chAPI/AAAAAAAAAGw/tPoKtRZjr0s/s400/Broadside-NativistRi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77383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4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faculty.umf.maine.edu/~walters/web%20104/anti-Immigrant%20cartoon%20189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62852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94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passed to limit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Chinese Exclusion Act of 1882:</a:t>
            </a:r>
            <a:r>
              <a:rPr lang="en-US" dirty="0" smtClean="0"/>
              <a:t> Chinese were banned from the country</a:t>
            </a:r>
          </a:p>
          <a:p>
            <a:r>
              <a:rPr lang="en-US" u="sng" dirty="0" smtClean="0"/>
              <a:t>Immigration Restriction Act of 1921:</a:t>
            </a:r>
            <a:r>
              <a:rPr lang="en-US" dirty="0" smtClean="0"/>
              <a:t> a quota law that favored the old immigrants over the 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0" name="Picture 2" descr="http://www.albany.edu/history/HIS530/Immigrationsincethe1870s/images/11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-4451"/>
            <a:ext cx="4953000" cy="6862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01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farm4.static.flickr.com/3433/3361361763_81b83126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88341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90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25.media.tumblr.com/tumblr_ligrb8m2sk1qgikbd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302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63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1.bp.blogspot.com/-dghbNhu9wUY/ThinKxbFxdI/AAAAAAAAAcs/epo1Cs_wUgA/s1600/immigrantschinois_1900%255B1%2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0281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42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people leave their home countries?</a:t>
            </a:r>
          </a:p>
          <a:p>
            <a:pPr lvl="1"/>
            <a:r>
              <a:rPr lang="en-US" u="sng" dirty="0" smtClean="0"/>
              <a:t>Religious persecution</a:t>
            </a:r>
          </a:p>
          <a:p>
            <a:pPr lvl="1"/>
            <a:r>
              <a:rPr lang="en-US" u="sng" dirty="0" smtClean="0"/>
              <a:t>No jobs or land</a:t>
            </a:r>
          </a:p>
          <a:p>
            <a:pPr lvl="1"/>
            <a:r>
              <a:rPr lang="en-US" u="sng" dirty="0" smtClean="0"/>
              <a:t>War &amp; political persecution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094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reasons why immigrants would be </a:t>
            </a:r>
            <a:r>
              <a:rPr lang="en-US" b="1" u="sng" dirty="0" smtClean="0"/>
              <a:t>pulled</a:t>
            </a:r>
            <a:r>
              <a:rPr lang="en-US" dirty="0" smtClean="0"/>
              <a:t> to America?</a:t>
            </a:r>
          </a:p>
          <a:p>
            <a:pPr lvl="1"/>
            <a:r>
              <a:rPr lang="en-US" u="sng" dirty="0" smtClean="0"/>
              <a:t>Promise of freedom</a:t>
            </a:r>
          </a:p>
          <a:p>
            <a:pPr lvl="1"/>
            <a:r>
              <a:rPr lang="en-US" u="sng" dirty="0" smtClean="0"/>
              <a:t>Availability of jobs/land</a:t>
            </a:r>
          </a:p>
          <a:p>
            <a:pPr lvl="1"/>
            <a:r>
              <a:rPr lang="en-US" u="sng" dirty="0" smtClean="0"/>
              <a:t>Friends &amp; family in US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470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mn.gov/irrrb/images/Mining%2520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69795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92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On-screen Show (4:3)</PresentationFormat>
  <Paragraphs>89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Immigration to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Reasons for migration</vt:lpstr>
      <vt:lpstr>PowerPoint Presentation</vt:lpstr>
      <vt:lpstr>PowerPoint Presentation</vt:lpstr>
      <vt:lpstr>PowerPoint Presentation</vt:lpstr>
      <vt:lpstr>How did immigrants contribute to America’s industrial growth?</vt:lpstr>
      <vt:lpstr>PowerPoint Presentation</vt:lpstr>
      <vt:lpstr>PowerPoint Presentation</vt:lpstr>
      <vt:lpstr>PowerPoint Presentation</vt:lpstr>
      <vt:lpstr>Immigration Concerns</vt:lpstr>
      <vt:lpstr>Ellis Island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Immigration causes problems in Cities</vt:lpstr>
      <vt:lpstr>PowerPoint Presentation</vt:lpstr>
      <vt:lpstr>PowerPoint Presentation</vt:lpstr>
      <vt:lpstr>PowerPoint Presentation</vt:lpstr>
      <vt:lpstr>PowerPoint Presentation</vt:lpstr>
      <vt:lpstr>Adjusting to life in America</vt:lpstr>
      <vt:lpstr>PowerPoint Presentation</vt:lpstr>
      <vt:lpstr>PowerPoint Presentation</vt:lpstr>
      <vt:lpstr>Nativist reactions</vt:lpstr>
      <vt:lpstr>PowerPoint Presentation</vt:lpstr>
      <vt:lpstr>PowerPoint Presentation</vt:lpstr>
      <vt:lpstr>Laws passed to limit immigration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to America</dc:title>
  <dc:creator>hooksal</dc:creator>
  <cp:lastModifiedBy>hooksal</cp:lastModifiedBy>
  <cp:revision>1</cp:revision>
  <dcterms:created xsi:type="dcterms:W3CDTF">2014-10-21T14:35:11Z</dcterms:created>
  <dcterms:modified xsi:type="dcterms:W3CDTF">2014-10-21T14:36:09Z</dcterms:modified>
</cp:coreProperties>
</file>