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76" r:id="rId8"/>
    <p:sldId id="262" r:id="rId9"/>
    <p:sldId id="261" r:id="rId10"/>
    <p:sldId id="264" r:id="rId11"/>
    <p:sldId id="266" r:id="rId12"/>
    <p:sldId id="269" r:id="rId13"/>
    <p:sldId id="270" r:id="rId14"/>
    <p:sldId id="265" r:id="rId15"/>
    <p:sldId id="277" r:id="rId16"/>
    <p:sldId id="267" r:id="rId17"/>
    <p:sldId id="274" r:id="rId18"/>
    <p:sldId id="288" r:id="rId19"/>
    <p:sldId id="268" r:id="rId20"/>
    <p:sldId id="278" r:id="rId21"/>
    <p:sldId id="279" r:id="rId22"/>
    <p:sldId id="286" r:id="rId23"/>
    <p:sldId id="287" r:id="rId24"/>
    <p:sldId id="281" r:id="rId25"/>
    <p:sldId id="282" r:id="rId26"/>
    <p:sldId id="280" r:id="rId27"/>
    <p:sldId id="283" r:id="rId28"/>
    <p:sldId id="271" r:id="rId29"/>
    <p:sldId id="273" r:id="rId30"/>
    <p:sldId id="284" r:id="rId31"/>
    <p:sldId id="285" r:id="rId32"/>
    <p:sldId id="289" r:id="rId33"/>
    <p:sldId id="26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160F-C1BD-476C-A84F-617007C3F5E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A52E5A-3423-40BC-8063-1F287DB92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160F-C1BD-476C-A84F-617007C3F5E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2E5A-3423-40BC-8063-1F287DB92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160F-C1BD-476C-A84F-617007C3F5E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2E5A-3423-40BC-8063-1F287DB92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160F-C1BD-476C-A84F-617007C3F5E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A52E5A-3423-40BC-8063-1F287DB92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160F-C1BD-476C-A84F-617007C3F5E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2E5A-3423-40BC-8063-1F287DB925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160F-C1BD-476C-A84F-617007C3F5E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2E5A-3423-40BC-8063-1F287DB92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160F-C1BD-476C-A84F-617007C3F5E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7A52E5A-3423-40BC-8063-1F287DB925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160F-C1BD-476C-A84F-617007C3F5E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2E5A-3423-40BC-8063-1F287DB92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160F-C1BD-476C-A84F-617007C3F5E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2E5A-3423-40BC-8063-1F287DB92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160F-C1BD-476C-A84F-617007C3F5E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2E5A-3423-40BC-8063-1F287DB92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160F-C1BD-476C-A84F-617007C3F5E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2E5A-3423-40BC-8063-1F287DB925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A1160F-C1BD-476C-A84F-617007C3F5E9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A52E5A-3423-40BC-8063-1F287DB925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//upload.wikimedia.org/wikipedia/commons/1/17/Invincible_Armada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American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ww.edupic.net/images/socialstudies/longhouse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78574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howardmestas.files.wordpress.com/2010/06/15.jpg%3Fw%3D600%26h%3D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exploresouthernhistory.com/images/Etowah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9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franceshunter.files.wordpress.com/2010/07/indian_burial_m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162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canadauk51.webs.com/img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7841" y="0"/>
            <a:ext cx="4036159" cy="6858000"/>
          </a:xfrm>
          <a:prstGeom prst="rect">
            <a:avLst/>
          </a:prstGeom>
          <a:noFill/>
        </p:spPr>
      </p:pic>
      <p:pic>
        <p:nvPicPr>
          <p:cNvPr id="22532" name="Picture 4" descr="http://www.riverwindgalleryart.com/uploads/4/1/3/7/4137524/4804378_orig.jpg%3F86958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0654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of Exploration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Europeans competed for </a:t>
            </a:r>
            <a:r>
              <a:rPr lang="en-US" u="sng" dirty="0" smtClean="0"/>
              <a:t>luxury </a:t>
            </a:r>
            <a:r>
              <a:rPr lang="en-US" u="sng" dirty="0" smtClean="0"/>
              <a:t>goods</a:t>
            </a:r>
            <a:endParaRPr lang="en-US" u="sng" dirty="0" smtClean="0"/>
          </a:p>
          <a:p>
            <a:r>
              <a:rPr lang="en-US" dirty="0" smtClean="0"/>
              <a:t>New inventions allowed farther navigation</a:t>
            </a:r>
          </a:p>
          <a:p>
            <a:r>
              <a:rPr lang="en-US" dirty="0" smtClean="0"/>
              <a:t>Did not know the </a:t>
            </a:r>
            <a:r>
              <a:rPr lang="en-US" u="sng" dirty="0" smtClean="0"/>
              <a:t>Americas</a:t>
            </a:r>
            <a:r>
              <a:rPr lang="en-US" dirty="0" smtClean="0"/>
              <a:t> even existed</a:t>
            </a:r>
          </a:p>
          <a:p>
            <a:pPr lvl="1"/>
            <a:r>
              <a:rPr lang="en-US" dirty="0" smtClean="0"/>
              <a:t>They thought there was a huge </a:t>
            </a:r>
            <a:r>
              <a:rPr lang="en-US" u="sng" dirty="0" smtClean="0"/>
              <a:t>ocean</a:t>
            </a:r>
            <a:r>
              <a:rPr lang="en-US" dirty="0" smtClean="0"/>
              <a:t> between Europe and Asia</a:t>
            </a:r>
          </a:p>
          <a:p>
            <a:r>
              <a:rPr lang="en-US" dirty="0" smtClean="0"/>
              <a:t>Europeans sought way to Asia for the wealth gained from </a:t>
            </a:r>
            <a:r>
              <a:rPr lang="en-US" u="sng" dirty="0" smtClean="0"/>
              <a:t>spices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</a:t>
            </a:r>
            <a:r>
              <a:rPr lang="en-US" u="sng" dirty="0" smtClean="0"/>
              <a:t>1492</a:t>
            </a:r>
            <a:r>
              <a:rPr lang="en-US" dirty="0" smtClean="0"/>
              <a:t>, </a:t>
            </a:r>
            <a:r>
              <a:rPr lang="en-US" u="sng" dirty="0" smtClean="0"/>
              <a:t>Columbus</a:t>
            </a:r>
            <a:r>
              <a:rPr lang="en-US" dirty="0" smtClean="0"/>
              <a:t> gained support from the king and queen of </a:t>
            </a:r>
            <a:r>
              <a:rPr lang="en-US" u="sng" dirty="0" smtClean="0"/>
              <a:t>Spain</a:t>
            </a:r>
          </a:p>
          <a:p>
            <a:pPr lvl="1"/>
            <a:r>
              <a:rPr lang="en-US" dirty="0" smtClean="0"/>
              <a:t>He wanted to find a shortcut to </a:t>
            </a:r>
            <a:r>
              <a:rPr lang="en-US" u="sng" dirty="0" smtClean="0"/>
              <a:t>Asia</a:t>
            </a:r>
          </a:p>
          <a:p>
            <a:pPr lvl="1"/>
            <a:r>
              <a:rPr lang="en-US" dirty="0" smtClean="0"/>
              <a:t>Thought he could sail </a:t>
            </a:r>
            <a:r>
              <a:rPr lang="en-US" u="sng" dirty="0" smtClean="0"/>
              <a:t>west</a:t>
            </a:r>
            <a:r>
              <a:rPr lang="en-US" dirty="0" smtClean="0"/>
              <a:t> across the </a:t>
            </a:r>
            <a:r>
              <a:rPr lang="en-US" u="sng" dirty="0" smtClean="0"/>
              <a:t>Atlantic</a:t>
            </a:r>
            <a:r>
              <a:rPr lang="en-US" dirty="0" smtClean="0"/>
              <a:t> Ocean</a:t>
            </a:r>
          </a:p>
          <a:p>
            <a:r>
              <a:rPr lang="en-US" dirty="0" smtClean="0"/>
              <a:t>Reached the Bahamas after two months at sea</a:t>
            </a:r>
          </a:p>
          <a:p>
            <a:r>
              <a:rPr lang="en-US" dirty="0" smtClean="0"/>
              <a:t>Two worlds collided – The Old World, </a:t>
            </a:r>
            <a:r>
              <a:rPr lang="en-US" u="sng" dirty="0" smtClean="0"/>
              <a:t>Europe</a:t>
            </a:r>
            <a:r>
              <a:rPr lang="en-US" dirty="0" smtClean="0"/>
              <a:t>, and The New World, the </a:t>
            </a:r>
            <a:r>
              <a:rPr lang="en-US" u="sng" dirty="0" smtClean="0"/>
              <a:t>Americas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upload.wikimedia.org/wikipedia/commons/thumb/5/5d/Christopher_Columbus.PNG/220px-Christopher_Columb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715000" cy="6883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http://www.weareallone.org.uk/wp-content/uploads/2011/11/columbus_ships_1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32993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Spain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1519-1521 – Hernando Cortes conquered the Aztec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1532 – Francisco Pizarro conquered the Inca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Spanish used superior weapons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Natives weakened by civil war and diseases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Spain became rich, super-power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Navy dominates the sea – rivalry with England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Begins…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“First </a:t>
            </a:r>
            <a:r>
              <a:rPr lang="en-US" dirty="0" smtClean="0"/>
              <a:t>Americans” were the </a:t>
            </a:r>
            <a:r>
              <a:rPr lang="en-US" u="sng" dirty="0" smtClean="0"/>
              <a:t>Indians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Migrated </a:t>
            </a:r>
            <a:r>
              <a:rPr lang="en-US" dirty="0" smtClean="0"/>
              <a:t>from </a:t>
            </a:r>
            <a:r>
              <a:rPr lang="en-US" u="sng" dirty="0" smtClean="0"/>
              <a:t>Asia</a:t>
            </a:r>
            <a:r>
              <a:rPr lang="en-US" dirty="0" smtClean="0"/>
              <a:t> to </a:t>
            </a:r>
            <a:r>
              <a:rPr lang="en-US" u="sng" dirty="0" smtClean="0"/>
              <a:t>America</a:t>
            </a:r>
            <a:r>
              <a:rPr lang="en-US" dirty="0" smtClean="0"/>
              <a:t> across a </a:t>
            </a:r>
            <a:r>
              <a:rPr lang="en-US" u="sng" dirty="0" smtClean="0"/>
              <a:t>land </a:t>
            </a:r>
            <a:r>
              <a:rPr lang="en-US" u="sng" dirty="0" smtClean="0"/>
              <a:t>bridge</a:t>
            </a:r>
            <a:r>
              <a:rPr lang="en-US" dirty="0" smtClean="0"/>
              <a:t> during the </a:t>
            </a:r>
            <a:r>
              <a:rPr lang="en-US" u="sng" dirty="0" smtClean="0"/>
              <a:t>Ice Age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Spanish began to form </a:t>
            </a:r>
            <a:r>
              <a:rPr lang="en-US" u="sng" dirty="0" smtClean="0"/>
              <a:t>colonies</a:t>
            </a:r>
            <a:r>
              <a:rPr lang="en-US" dirty="0" smtClean="0"/>
              <a:t> in Mexico, South America, the Caribbean, and the southern U.S.</a:t>
            </a:r>
          </a:p>
          <a:p>
            <a:pPr lvl="1"/>
            <a:r>
              <a:rPr lang="en-US" dirty="0" smtClean="0"/>
              <a:t>Tried to make the Indians slaves</a:t>
            </a:r>
          </a:p>
          <a:p>
            <a:pPr lvl="1"/>
            <a:r>
              <a:rPr lang="en-US" dirty="0" smtClean="0"/>
              <a:t>Converted them to </a:t>
            </a:r>
            <a:r>
              <a:rPr lang="en-US" u="sng" dirty="0" smtClean="0"/>
              <a:t>Christianity</a:t>
            </a:r>
            <a:r>
              <a:rPr lang="en-US" dirty="0" smtClean="0"/>
              <a:t> and built plantations</a:t>
            </a:r>
            <a:endParaRPr lang="en-US" u="sng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Exchange of culture is known as the </a:t>
            </a:r>
            <a:r>
              <a:rPr lang="en-US" u="sng" dirty="0" smtClean="0"/>
              <a:t>Columbian Exchange</a:t>
            </a:r>
          </a:p>
          <a:p>
            <a:pPr lvl="1"/>
            <a:r>
              <a:rPr lang="en-US" dirty="0" smtClean="0"/>
              <a:t>Products sent from Europe to America:</a:t>
            </a:r>
          </a:p>
          <a:p>
            <a:pPr lvl="2"/>
            <a:r>
              <a:rPr lang="en-US" u="sng" dirty="0" smtClean="0"/>
              <a:t>Citrus fruits</a:t>
            </a:r>
            <a:r>
              <a:rPr lang="en-US" dirty="0" smtClean="0"/>
              <a:t>, </a:t>
            </a:r>
            <a:r>
              <a:rPr lang="en-US" u="sng" dirty="0" smtClean="0"/>
              <a:t>horses</a:t>
            </a:r>
            <a:r>
              <a:rPr lang="en-US" dirty="0" smtClean="0"/>
              <a:t>, </a:t>
            </a:r>
            <a:r>
              <a:rPr lang="en-US" u="sng" dirty="0" smtClean="0"/>
              <a:t>coffee</a:t>
            </a:r>
          </a:p>
          <a:p>
            <a:pPr lvl="1"/>
            <a:r>
              <a:rPr lang="en-US" dirty="0" smtClean="0"/>
              <a:t>Products sent from Americas to Europe:</a:t>
            </a:r>
          </a:p>
          <a:p>
            <a:pPr lvl="2"/>
            <a:r>
              <a:rPr lang="en-US" u="sng" dirty="0" smtClean="0"/>
              <a:t>Chocolate</a:t>
            </a:r>
            <a:r>
              <a:rPr lang="en-US" dirty="0" smtClean="0"/>
              <a:t>, </a:t>
            </a:r>
            <a:r>
              <a:rPr lang="en-US" u="sng" dirty="0" smtClean="0"/>
              <a:t>tobacco</a:t>
            </a:r>
            <a:r>
              <a:rPr lang="en-US" dirty="0" smtClean="0"/>
              <a:t>, &amp; </a:t>
            </a:r>
            <a:r>
              <a:rPr lang="en-US" u="sng" dirty="0" smtClean="0"/>
              <a:t>corn, peanuts, potatoes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Europeans brought new </a:t>
            </a:r>
            <a:r>
              <a:rPr lang="en-US" dirty="0" smtClean="0"/>
              <a:t>technology </a:t>
            </a:r>
            <a:r>
              <a:rPr lang="en-US" dirty="0" smtClean="0"/>
              <a:t>and </a:t>
            </a:r>
            <a:r>
              <a:rPr lang="en-US" u="sng" dirty="0" smtClean="0"/>
              <a:t>diseases</a:t>
            </a:r>
            <a:r>
              <a:rPr lang="en-US" dirty="0" smtClean="0"/>
              <a:t> – devastated Indian diseases.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thumb/6/66/Child_with_Smallpox_Bangladesh.jpg/230px-Child_with_Smallpox_Banglade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565"/>
            <a:ext cx="4495800" cy="6841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www.viewzone.com/smallpox.ba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15963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4.bp.blogspot.com/-n5xRM3BkFqQ/Ta7sZuwBoqI/AAAAAAAABAY/6C36RE0U2zc/s1600/Columbian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64779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ows.edb.utexas.edu/sites/default/files/users/eguerra/20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584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Europeans </a:t>
            </a:r>
            <a:r>
              <a:rPr lang="en-US" dirty="0" smtClean="0"/>
              <a:t>began to import </a:t>
            </a:r>
            <a:r>
              <a:rPr lang="en-US" u="sng" dirty="0" smtClean="0"/>
              <a:t>slaves</a:t>
            </a:r>
            <a:r>
              <a:rPr lang="en-US" dirty="0" smtClean="0"/>
              <a:t> from </a:t>
            </a:r>
            <a:r>
              <a:rPr lang="en-US" u="sng" dirty="0" smtClean="0"/>
              <a:t>Africa</a:t>
            </a:r>
          </a:p>
          <a:p>
            <a:pPr lvl="1"/>
            <a:r>
              <a:rPr lang="en-US" dirty="0" smtClean="0"/>
              <a:t>An </a:t>
            </a:r>
            <a:r>
              <a:rPr lang="en-US" u="sng" dirty="0" smtClean="0"/>
              <a:t>agricultural</a:t>
            </a:r>
            <a:r>
              <a:rPr lang="en-US" dirty="0" smtClean="0"/>
              <a:t>-based economy encouraged demand for cheap, </a:t>
            </a:r>
            <a:r>
              <a:rPr lang="en-US" u="sng" dirty="0" smtClean="0"/>
              <a:t>manual labor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www.latinamericanstudies.org/slavery/slave-ship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99566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English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1585-1604 – Anglo-Spanish War</a:t>
            </a:r>
          </a:p>
          <a:p>
            <a:pPr lvl="1"/>
            <a:r>
              <a:rPr lang="en-US" u="sng" dirty="0" smtClean="0"/>
              <a:t>English defeated the Spanish Armada (1588)</a:t>
            </a:r>
          </a:p>
          <a:p>
            <a:pPr lvl="1"/>
            <a:r>
              <a:rPr lang="en-US" u="sng" dirty="0" smtClean="0"/>
              <a:t>England won the war</a:t>
            </a:r>
          </a:p>
          <a:p>
            <a:r>
              <a:rPr lang="en-US" u="sng" dirty="0" smtClean="0"/>
              <a:t>Wanted to establish colonies in North America</a:t>
            </a:r>
          </a:p>
          <a:p>
            <a:pPr lvl="1"/>
            <a:r>
              <a:rPr lang="en-US" u="sng" dirty="0" smtClean="0"/>
              <a:t>England slowly became more powerful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File:Invincible Armad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87699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Meso</a:t>
            </a:r>
            <a:r>
              <a:rPr lang="en-US" dirty="0" smtClean="0"/>
              <a:t>-American Civilizations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Three </a:t>
            </a:r>
            <a:r>
              <a:rPr lang="en-US" dirty="0" smtClean="0"/>
              <a:t>Native American powerful societies were the</a:t>
            </a:r>
            <a:endParaRPr lang="en-US" dirty="0" smtClean="0"/>
          </a:p>
          <a:p>
            <a:pPr lvl="1"/>
            <a:r>
              <a:rPr lang="en-US" u="sng" dirty="0" smtClean="0"/>
              <a:t>Maya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Yucatan Peninsula</a:t>
            </a:r>
          </a:p>
          <a:p>
            <a:pPr lvl="2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Made advancements in mathematics and astronomy</a:t>
            </a:r>
          </a:p>
          <a:p>
            <a:pPr lvl="1"/>
            <a:r>
              <a:rPr lang="en-US" u="sng" dirty="0" smtClean="0"/>
              <a:t>Aztec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central Mexico</a:t>
            </a:r>
          </a:p>
          <a:p>
            <a:pPr lvl="2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Aggressive society - religion based on war</a:t>
            </a:r>
          </a:p>
          <a:p>
            <a:pPr lvl="1"/>
            <a:r>
              <a:rPr lang="en-US" u="sng" dirty="0" smtClean="0"/>
              <a:t>Inca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western South America - Andes Mts.</a:t>
            </a:r>
          </a:p>
          <a:p>
            <a:pPr lvl="2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Build extensive road network</a:t>
            </a:r>
          </a:p>
          <a:p>
            <a:r>
              <a:rPr lang="en-US" dirty="0" smtClean="0"/>
              <a:t>These people depended </a:t>
            </a:r>
            <a:r>
              <a:rPr lang="en-US" dirty="0" smtClean="0"/>
              <a:t>on the </a:t>
            </a:r>
            <a:r>
              <a:rPr lang="en-US" u="sng" dirty="0" smtClean="0"/>
              <a:t>environment</a:t>
            </a:r>
            <a:r>
              <a:rPr lang="en-US" dirty="0" smtClean="0"/>
              <a:t> for food, clothing, and shelter.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European countries began to compete to create </a:t>
            </a:r>
            <a:r>
              <a:rPr lang="en-US" u="sng" dirty="0" smtClean="0"/>
              <a:t>colonies</a:t>
            </a:r>
            <a:r>
              <a:rPr lang="en-US" dirty="0" smtClean="0"/>
              <a:t> in the New World</a:t>
            </a:r>
          </a:p>
          <a:p>
            <a:pPr lvl="1"/>
            <a:r>
              <a:rPr lang="en-US" dirty="0" smtClean="0"/>
              <a:t>Colonies provided raw materials and markets for the </a:t>
            </a:r>
            <a:r>
              <a:rPr lang="en-US" u="sng" dirty="0" smtClean="0"/>
              <a:t>mother country</a:t>
            </a:r>
            <a:endParaRPr lang="en-US" dirty="0" smtClean="0"/>
          </a:p>
          <a:p>
            <a:endParaRPr lang="en-US" dirty="0" smtClean="0"/>
          </a:p>
          <a:p>
            <a:endParaRPr lang="en-US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Clash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Europeans and Indians had differing ideas over </a:t>
            </a:r>
            <a:r>
              <a:rPr lang="en-US" u="sng" dirty="0" smtClean="0"/>
              <a:t>land ownership</a:t>
            </a:r>
          </a:p>
          <a:p>
            <a:pPr lvl="1"/>
            <a:r>
              <a:rPr lang="en-US" dirty="0" smtClean="0"/>
              <a:t>Indians – </a:t>
            </a:r>
            <a:r>
              <a:rPr lang="en-US" u="sng" dirty="0" smtClean="0"/>
              <a:t>no one </a:t>
            </a:r>
            <a:r>
              <a:rPr lang="en-US" dirty="0" smtClean="0"/>
              <a:t>owned the land</a:t>
            </a:r>
          </a:p>
          <a:p>
            <a:pPr lvl="1"/>
            <a:r>
              <a:rPr lang="en-US" dirty="0" smtClean="0"/>
              <a:t>Europeans – </a:t>
            </a:r>
            <a:r>
              <a:rPr lang="en-US" u="sng" dirty="0" smtClean="0"/>
              <a:t>private property</a:t>
            </a:r>
          </a:p>
          <a:p>
            <a:pPr lvl="1"/>
            <a:r>
              <a:rPr lang="en-US" dirty="0" smtClean="0"/>
              <a:t>Created hostilities and warfare</a:t>
            </a:r>
          </a:p>
          <a:p>
            <a:r>
              <a:rPr lang="en-US" dirty="0" smtClean="0"/>
              <a:t>One exception</a:t>
            </a:r>
            <a:r>
              <a:rPr lang="en-US" dirty="0" smtClean="0"/>
              <a:t>: the </a:t>
            </a:r>
            <a:r>
              <a:rPr lang="en-US" u="sng" dirty="0" smtClean="0"/>
              <a:t>French</a:t>
            </a:r>
            <a:r>
              <a:rPr lang="en-US" dirty="0" smtClean="0"/>
              <a:t> </a:t>
            </a:r>
            <a:r>
              <a:rPr lang="en-US" dirty="0" smtClean="0"/>
              <a:t>who treated </a:t>
            </a:r>
            <a:r>
              <a:rPr lang="en-US" dirty="0" smtClean="0"/>
              <a:t>Indians as equals and </a:t>
            </a:r>
            <a:r>
              <a:rPr lang="en-US" u="sng" dirty="0" smtClean="0"/>
              <a:t>respected</a:t>
            </a:r>
            <a:r>
              <a:rPr lang="en-US" dirty="0" smtClean="0"/>
              <a:t> them</a:t>
            </a:r>
          </a:p>
          <a:p>
            <a:pPr lvl="1"/>
            <a:r>
              <a:rPr lang="en-US" dirty="0" smtClean="0"/>
              <a:t>Wanted to develop a </a:t>
            </a:r>
            <a:r>
              <a:rPr lang="en-US" u="sng" dirty="0" smtClean="0"/>
              <a:t>fur trading</a:t>
            </a:r>
            <a:r>
              <a:rPr lang="en-US" dirty="0" smtClean="0"/>
              <a:t> industry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English</a:t>
            </a:r>
            <a:r>
              <a:rPr lang="en-US" dirty="0" smtClean="0"/>
              <a:t> </a:t>
            </a:r>
            <a:r>
              <a:rPr lang="en-US" dirty="0" smtClean="0"/>
              <a:t>settled </a:t>
            </a:r>
            <a:r>
              <a:rPr lang="en-US" u="sng" dirty="0" smtClean="0"/>
              <a:t>13</a:t>
            </a:r>
            <a:r>
              <a:rPr lang="en-US" dirty="0" smtClean="0"/>
              <a:t> colonies along the </a:t>
            </a:r>
            <a:r>
              <a:rPr lang="en-US" u="sng" dirty="0" smtClean="0"/>
              <a:t>Atlantic</a:t>
            </a:r>
            <a:r>
              <a:rPr lang="en-US" dirty="0" smtClean="0"/>
              <a:t> coast</a:t>
            </a:r>
          </a:p>
          <a:p>
            <a:r>
              <a:rPr lang="en-US" u="sng" dirty="0" smtClean="0"/>
              <a:t>Portuguese</a:t>
            </a:r>
            <a:r>
              <a:rPr lang="en-US" dirty="0" smtClean="0"/>
              <a:t> had possession of land in Brazil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static.ddmcdn.com/gif/willow/history-of-south-america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334000" cy="6864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crystalinks.com/pyramidelcasti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212614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clio.missouristate.edu/chuchiak/aztecs4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4724400" cy="6795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bestsingletravel.com/images/machu-picc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53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American Indians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Eastern Woodlands – long houses built from wood and grass</a:t>
            </a:r>
          </a:p>
          <a:p>
            <a:r>
              <a:rPr lang="en-US" u="sng" dirty="0" smtClean="0"/>
              <a:t>Pueblos – building of sun-dried bricks</a:t>
            </a:r>
          </a:p>
          <a:p>
            <a:r>
              <a:rPr lang="en-US" dirty="0" smtClean="0"/>
              <a:t>Many places </a:t>
            </a:r>
            <a:r>
              <a:rPr lang="en-US" dirty="0" smtClean="0"/>
              <a:t>and </a:t>
            </a:r>
            <a:r>
              <a:rPr lang="en-US" dirty="0" smtClean="0"/>
              <a:t>bodies </a:t>
            </a:r>
            <a:r>
              <a:rPr lang="en-US" dirty="0" smtClean="0"/>
              <a:t>of water in </a:t>
            </a:r>
            <a:r>
              <a:rPr lang="en-US" dirty="0" smtClean="0"/>
              <a:t>the NN reflect this Native </a:t>
            </a:r>
            <a:r>
              <a:rPr lang="en-US" dirty="0" smtClean="0"/>
              <a:t>American </a:t>
            </a:r>
            <a:r>
              <a:rPr lang="en-US" dirty="0" smtClean="0"/>
              <a:t>heritage, such as</a:t>
            </a:r>
            <a:endParaRPr lang="en-US" dirty="0" smtClean="0"/>
          </a:p>
          <a:p>
            <a:pPr lvl="1"/>
            <a:r>
              <a:rPr lang="en-US" u="sng" dirty="0" smtClean="0"/>
              <a:t>Rappahannock</a:t>
            </a:r>
          </a:p>
          <a:p>
            <a:pPr lvl="1"/>
            <a:r>
              <a:rPr lang="en-US" u="sng" dirty="0" smtClean="0"/>
              <a:t>Chesapeake</a:t>
            </a:r>
          </a:p>
          <a:p>
            <a:pPr lvl="1"/>
            <a:r>
              <a:rPr lang="en-US" u="sng" dirty="0" err="1" smtClean="0"/>
              <a:t>Nomini</a:t>
            </a:r>
            <a:endParaRPr lang="en-US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gothicwestern.files.wordpress.com/2011/10/indian-map-before-european-conta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7318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native-languages.org/virgi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13703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430</TotalTime>
  <Words>487</Words>
  <Application>Microsoft Office PowerPoint</Application>
  <PresentationFormat>On-screen Show (4:3)</PresentationFormat>
  <Paragraphs>70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Trek</vt:lpstr>
      <vt:lpstr>Early American History</vt:lpstr>
      <vt:lpstr>The Story Begins…</vt:lpstr>
      <vt:lpstr>Meso-American Civilizations</vt:lpstr>
      <vt:lpstr>Slide 4</vt:lpstr>
      <vt:lpstr>Slide 5</vt:lpstr>
      <vt:lpstr>Slide 6</vt:lpstr>
      <vt:lpstr>North American Indians</vt:lpstr>
      <vt:lpstr>Slide 8</vt:lpstr>
      <vt:lpstr>Slide 9</vt:lpstr>
      <vt:lpstr>Slide 10</vt:lpstr>
      <vt:lpstr>Slide 11</vt:lpstr>
      <vt:lpstr>Slide 12</vt:lpstr>
      <vt:lpstr>Slide 13</vt:lpstr>
      <vt:lpstr>Slide 14</vt:lpstr>
      <vt:lpstr>Age of Exploration </vt:lpstr>
      <vt:lpstr>discovery</vt:lpstr>
      <vt:lpstr>Slide 17</vt:lpstr>
      <vt:lpstr>Slide 18</vt:lpstr>
      <vt:lpstr>New Spain empire</vt:lpstr>
      <vt:lpstr>New Spain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Rise of English Empire</vt:lpstr>
      <vt:lpstr>Slide 29</vt:lpstr>
      <vt:lpstr>European Competition</vt:lpstr>
      <vt:lpstr>Culture Clash</vt:lpstr>
      <vt:lpstr>Slide 32</vt:lpstr>
      <vt:lpstr>Slide 33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American History</dc:title>
  <dc:creator>Aaron</dc:creator>
  <cp:lastModifiedBy>Aaron</cp:lastModifiedBy>
  <cp:revision>6</cp:revision>
  <dcterms:created xsi:type="dcterms:W3CDTF">2012-08-26T21:38:58Z</dcterms:created>
  <dcterms:modified xsi:type="dcterms:W3CDTF">2014-09-03T14:15:47Z</dcterms:modified>
</cp:coreProperties>
</file>